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57" r:id="rId3"/>
    <p:sldId id="349" r:id="rId4"/>
    <p:sldId id="377" r:id="rId5"/>
    <p:sldId id="394" r:id="rId6"/>
    <p:sldId id="378" r:id="rId7"/>
    <p:sldId id="398" r:id="rId8"/>
    <p:sldId id="383" r:id="rId9"/>
    <p:sldId id="381" r:id="rId10"/>
    <p:sldId id="379" r:id="rId11"/>
    <p:sldId id="380" r:id="rId12"/>
    <p:sldId id="382" r:id="rId13"/>
    <p:sldId id="384" r:id="rId14"/>
    <p:sldId id="385" r:id="rId15"/>
    <p:sldId id="386" r:id="rId16"/>
    <p:sldId id="399" r:id="rId17"/>
    <p:sldId id="389" r:id="rId18"/>
    <p:sldId id="400" r:id="rId19"/>
    <p:sldId id="388" r:id="rId20"/>
    <p:sldId id="392" r:id="rId21"/>
    <p:sldId id="393" r:id="rId22"/>
    <p:sldId id="390" r:id="rId23"/>
    <p:sldId id="387" r:id="rId24"/>
    <p:sldId id="395" r:id="rId25"/>
    <p:sldId id="396" r:id="rId26"/>
    <p:sldId id="401" r:id="rId27"/>
    <p:sldId id="397" r:id="rId28"/>
    <p:sldId id="391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E4083EF0-88E9-4E16-B72F-811000D3928B}">
          <p14:sldIdLst>
            <p14:sldId id="257"/>
            <p14:sldId id="349"/>
            <p14:sldId id="377"/>
            <p14:sldId id="394"/>
            <p14:sldId id="378"/>
            <p14:sldId id="398"/>
            <p14:sldId id="383"/>
            <p14:sldId id="381"/>
            <p14:sldId id="379"/>
            <p14:sldId id="380"/>
            <p14:sldId id="382"/>
            <p14:sldId id="384"/>
            <p14:sldId id="385"/>
            <p14:sldId id="386"/>
            <p14:sldId id="399"/>
            <p14:sldId id="389"/>
            <p14:sldId id="400"/>
            <p14:sldId id="388"/>
            <p14:sldId id="392"/>
            <p14:sldId id="393"/>
            <p14:sldId id="390"/>
            <p14:sldId id="387"/>
            <p14:sldId id="395"/>
            <p14:sldId id="396"/>
            <p14:sldId id="401"/>
            <p14:sldId id="397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465" autoAdjust="0"/>
  </p:normalViewPr>
  <p:slideViewPr>
    <p:cSldViewPr snapToGrid="0">
      <p:cViewPr varScale="1">
        <p:scale>
          <a:sx n="73" d="100"/>
          <a:sy n="73" d="100"/>
        </p:scale>
        <p:origin x="72" y="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37340E-1B40-40A7-A4C8-E1362A78F5F1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94FF47E7-36D6-4F38-BFAF-A17514670DB4}" type="asst">
      <dgm:prSet phldrT="[Texte]" custT="1"/>
      <dgm:spPr>
        <a:xfrm>
          <a:off x="3748987" y="1477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4F81BD"/>
              </a:solidFill>
              <a:latin typeface="Calibri"/>
              <a:ea typeface="+mn-ea"/>
              <a:cs typeface="+mn-cs"/>
            </a:rPr>
            <a:t>Localisation de la lésion </a:t>
          </a:r>
          <a:endParaRPr lang="fr-FR" sz="1100" b="1" dirty="0">
            <a:solidFill>
              <a:srgbClr val="4F81BD"/>
            </a:solidFill>
            <a:latin typeface="Calibri"/>
            <a:ea typeface="+mn-ea"/>
            <a:cs typeface="+mn-cs"/>
          </a:endParaRPr>
        </a:p>
      </dgm:t>
    </dgm:pt>
    <dgm:pt modelId="{204C5FAB-710A-48C4-949B-AFF888945AF1}" type="parTrans" cxnId="{0B5631FE-28D6-4965-B1B4-6F2D0F71D5E1}">
      <dgm:prSet/>
      <dgm:spPr/>
      <dgm:t>
        <a:bodyPr/>
        <a:lstStyle/>
        <a:p>
          <a:endParaRPr lang="fr-FR"/>
        </a:p>
      </dgm:t>
    </dgm:pt>
    <dgm:pt modelId="{138E6F0E-3960-43FA-BD28-E7EDE5A5E8A9}" type="sibTrans" cxnId="{0B5631FE-28D6-4965-B1B4-6F2D0F71D5E1}">
      <dgm:prSet/>
      <dgm:spPr/>
      <dgm:t>
        <a:bodyPr/>
        <a:lstStyle/>
        <a:p>
          <a:endParaRPr lang="fr-FR"/>
        </a:p>
      </dgm:t>
    </dgm:pt>
    <dgm:pt modelId="{A5F7D2AC-9012-41FD-8253-96160BE048D8}">
      <dgm:prSet phldrT="[Texte]" custT="1"/>
      <dgm:spPr>
        <a:xfrm>
          <a:off x="2184182" y="526158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9BBB59">
                  <a:lumMod val="75000"/>
                </a:srgbClr>
              </a:solidFill>
              <a:latin typeface="Calibri"/>
              <a:ea typeface="+mn-ea"/>
              <a:cs typeface="+mn-cs"/>
            </a:rPr>
            <a:t>Sus-hyoïdienne</a:t>
          </a:r>
          <a:r>
            <a:rPr lang="fr-FR" sz="11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81B90315-1A4B-4AB0-BF31-2A788C473DF4}" type="parTrans" cxnId="{0E583AF2-AD2F-4C65-BAAF-90D2B78C16C6}">
      <dgm:prSet/>
      <dgm:spPr>
        <a:xfrm>
          <a:off x="2553676" y="370970"/>
          <a:ext cx="1564805" cy="155187"/>
        </a:xfrm>
        <a:custGeom>
          <a:avLst/>
          <a:gdLst/>
          <a:ahLst/>
          <a:cxnLst/>
          <a:rect l="0" t="0" r="0" b="0"/>
          <a:pathLst>
            <a:path>
              <a:moveTo>
                <a:pt x="1564805" y="0"/>
              </a:moveTo>
              <a:lnTo>
                <a:pt x="1564805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B4EC3E17-DE09-4E32-A200-222A021E3472}" type="sibTrans" cxnId="{0E583AF2-AD2F-4C65-BAAF-90D2B78C16C6}">
      <dgm:prSet/>
      <dgm:spPr/>
      <dgm:t>
        <a:bodyPr/>
        <a:lstStyle/>
        <a:p>
          <a:endParaRPr lang="fr-FR"/>
        </a:p>
      </dgm:t>
    </dgm:pt>
    <dgm:pt modelId="{E66AA50A-A612-43DF-80E1-03C1E7F487EA}">
      <dgm:prSet phldrT="[Texte]" custT="1"/>
      <dgm:spPr>
        <a:xfrm>
          <a:off x="5313793" y="526158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9BBB59">
                  <a:lumMod val="75000"/>
                </a:srgbClr>
              </a:solidFill>
              <a:latin typeface="Calibri"/>
              <a:ea typeface="+mn-ea"/>
              <a:cs typeface="+mn-cs"/>
            </a:rPr>
            <a:t>Sous-hyoïdienne</a:t>
          </a:r>
        </a:p>
      </dgm:t>
    </dgm:pt>
    <dgm:pt modelId="{ECA5CF7B-9307-4A5B-B7B6-CA61338D2943}" type="parTrans" cxnId="{AAB3F31A-9B0B-484F-865D-839285CAA986}">
      <dgm:prSet/>
      <dgm:spPr>
        <a:xfrm>
          <a:off x="4118481" y="370970"/>
          <a:ext cx="1564805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564805" y="77593"/>
              </a:lnTo>
              <a:lnTo>
                <a:pt x="1564805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72F9C167-EB2A-4D95-A0B7-DD62DDCDE0FF}" type="sibTrans" cxnId="{AAB3F31A-9B0B-484F-865D-839285CAA986}">
      <dgm:prSet/>
      <dgm:spPr/>
      <dgm:t>
        <a:bodyPr/>
        <a:lstStyle/>
        <a:p>
          <a:endParaRPr lang="fr-FR"/>
        </a:p>
      </dgm:t>
    </dgm:pt>
    <dgm:pt modelId="{40B7830F-7787-4580-B85E-46DEA8BAD0C2}">
      <dgm:prSet phldrT="[Texte]" custT="1"/>
      <dgm:spPr>
        <a:xfrm>
          <a:off x="3972531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Oropharynx</a:t>
          </a:r>
          <a:endParaRPr lang="fr-FR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20E3FAC-9938-48D6-8677-EEB54D68DD4A}" type="parTrans" cxnId="{8516B461-898B-40EB-A1ED-84B41D9AB6A1}">
      <dgm:prSet/>
      <dgm:spPr>
        <a:xfrm>
          <a:off x="2553676" y="1420332"/>
          <a:ext cx="1788348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788348" y="77593"/>
              </a:lnTo>
              <a:lnTo>
                <a:pt x="1788348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5F4A9DE9-24E0-4369-80EF-AB3D929ECF29}" type="sibTrans" cxnId="{8516B461-898B-40EB-A1ED-84B41D9AB6A1}">
      <dgm:prSet/>
      <dgm:spPr/>
      <dgm:t>
        <a:bodyPr/>
        <a:lstStyle/>
        <a:p>
          <a:endParaRPr lang="fr-FR"/>
        </a:p>
      </dgm:t>
    </dgm:pt>
    <dgm:pt modelId="{D5672219-9109-4098-B90A-7C1E0D11C353}">
      <dgm:prSet phldrT="[Texte]" custT="1"/>
      <dgm:spPr>
        <a:xfrm>
          <a:off x="1290008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Sinus para-nasaux</a:t>
          </a:r>
          <a:endParaRPr lang="fr-FR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BACC27D-3742-4894-AF36-0278E6CB4934}" type="parTrans" cxnId="{1019BD32-D6C3-4372-AC31-F9995ACFBF52}">
      <dgm:prSet/>
      <dgm:spPr>
        <a:xfrm>
          <a:off x="1659501" y="1420332"/>
          <a:ext cx="894174" cy="155187"/>
        </a:xfrm>
        <a:custGeom>
          <a:avLst/>
          <a:gdLst/>
          <a:ahLst/>
          <a:cxnLst/>
          <a:rect l="0" t="0" r="0" b="0"/>
          <a:pathLst>
            <a:path>
              <a:moveTo>
                <a:pt x="894174" y="0"/>
              </a:moveTo>
              <a:lnTo>
                <a:pt x="894174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C52A0AE0-033F-4344-9D19-044EFB4DC318}" type="sibTrans" cxnId="{1019BD32-D6C3-4372-AC31-F9995ACFBF52}">
      <dgm:prSet/>
      <dgm:spPr/>
      <dgm:t>
        <a:bodyPr/>
        <a:lstStyle/>
        <a:p>
          <a:endParaRPr lang="fr-FR"/>
        </a:p>
      </dgm:t>
    </dgm:pt>
    <dgm:pt modelId="{E1538BB6-4B9A-4A09-9FB1-5091765CEF01}">
      <dgm:prSet phldrT="[Texte]" custT="1"/>
      <dgm:spPr>
        <a:xfrm>
          <a:off x="2184182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Nasopharynx</a:t>
          </a:r>
          <a:endParaRPr lang="fr-FR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13A3ECA-A3D0-485B-ACE7-16FF20D2A422}" type="parTrans" cxnId="{636D6885-0BA5-4F3A-B94C-B918817A33C2}">
      <dgm:prSet/>
      <dgm:spPr>
        <a:xfrm>
          <a:off x="2507956" y="1420332"/>
          <a:ext cx="91440" cy="155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6C66D9F6-0AD7-4258-930A-3F2C65D36D91}" type="sibTrans" cxnId="{636D6885-0BA5-4F3A-B94C-B918817A33C2}">
      <dgm:prSet/>
      <dgm:spPr/>
      <dgm:t>
        <a:bodyPr/>
        <a:lstStyle/>
        <a:p>
          <a:endParaRPr lang="fr-FR"/>
        </a:p>
      </dgm:t>
    </dgm:pt>
    <dgm:pt modelId="{CA87742C-A3F1-4F17-80C1-E6AF6A297469}">
      <dgm:prSet phldrT="[Texte]" custT="1"/>
      <dgm:spPr>
        <a:xfrm>
          <a:off x="5051452" y="2100200"/>
          <a:ext cx="738987" cy="123359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Extension aux différents étages du larynx (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T1-T2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Atteinte des tissus graisseux para-</a:t>
          </a:r>
          <a:r>
            <a:rPr lang="fr-FR" sz="7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gottiques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ou de la loge HTE (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Lyse cartilagineuse (minime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 </a:t>
          </a:r>
          <a:r>
            <a:rPr lang="fr-FR" sz="7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transfixante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  <a:endParaRPr lang="fr-FR" sz="7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B80BE0C-F7B0-473E-B8BA-938AD13D46CA}" type="parTrans" cxnId="{115BD52C-AAA1-4060-9ABD-10D31C2A62AB}">
      <dgm:prSet/>
      <dgm:spPr>
        <a:xfrm>
          <a:off x="4940604" y="1945013"/>
          <a:ext cx="110848" cy="771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982"/>
              </a:lnTo>
              <a:lnTo>
                <a:pt x="110848" y="771982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C8B1E733-68D9-40A3-BDBB-AB0ABBE3F776}" type="sibTrans" cxnId="{115BD52C-AAA1-4060-9ABD-10D31C2A62AB}">
      <dgm:prSet/>
      <dgm:spPr/>
      <dgm:t>
        <a:bodyPr/>
        <a:lstStyle/>
        <a:p>
          <a:endParaRPr lang="fr-FR"/>
        </a:p>
      </dgm:t>
    </dgm:pt>
    <dgm:pt modelId="{B16A8AF7-4478-46A2-AB2C-F51949E1DD2C}">
      <dgm:prSet phldrT="[Texte]" custT="1"/>
      <dgm:spPr>
        <a:xfrm>
          <a:off x="5760880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Hypopharynx</a:t>
          </a:r>
          <a:endParaRPr lang="fr-FR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CF0B981-287B-4781-9263-E0A5F9C0B214}" type="parTrans" cxnId="{64EA72AA-68CD-4A02-BBDD-93DFC6883ECD}">
      <dgm:prSet/>
      <dgm:spPr>
        <a:xfrm>
          <a:off x="5683286" y="1420332"/>
          <a:ext cx="447087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447087" y="77593"/>
              </a:lnTo>
              <a:lnTo>
                <a:pt x="447087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85B06FC5-0605-4A30-A007-3EF78206A99D}" type="sibTrans" cxnId="{64EA72AA-68CD-4A02-BBDD-93DFC6883ECD}">
      <dgm:prSet/>
      <dgm:spPr/>
      <dgm:t>
        <a:bodyPr/>
        <a:lstStyle/>
        <a:p>
          <a:endParaRPr lang="fr-FR"/>
        </a:p>
      </dgm:t>
    </dgm:pt>
    <dgm:pt modelId="{0C015915-B22F-4A72-874F-2CF35C8B83CC}">
      <dgm:prSet phldrT="[Texte]" custT="1"/>
      <dgm:spPr>
        <a:xfrm>
          <a:off x="3078357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Cavité buccale</a:t>
          </a:r>
          <a:endParaRPr lang="fr-FR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2AF1A6F-87AD-47D2-A6A7-BC6635CB1E16}" type="parTrans" cxnId="{8F15C4BF-3329-4E4B-8A87-F6172E5FDA2D}">
      <dgm:prSet/>
      <dgm:spPr>
        <a:xfrm>
          <a:off x="2553676" y="1420332"/>
          <a:ext cx="894174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894174" y="77593"/>
              </a:lnTo>
              <a:lnTo>
                <a:pt x="894174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11C5F9CE-4CD5-4B5B-A583-4F1B099B8FE7}" type="sibTrans" cxnId="{8F15C4BF-3329-4E4B-8A87-F6172E5FDA2D}">
      <dgm:prSet/>
      <dgm:spPr/>
      <dgm:t>
        <a:bodyPr/>
        <a:lstStyle/>
        <a:p>
          <a:endParaRPr lang="fr-FR"/>
        </a:p>
      </dgm:t>
    </dgm:pt>
    <dgm:pt modelId="{C03CD82C-3782-406B-B32A-F8E39F003102}">
      <dgm:prSet phldrT="[Texte]" custT="1"/>
      <dgm:spPr>
        <a:xfrm>
          <a:off x="4866706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Larynx</a:t>
          </a:r>
          <a:endParaRPr lang="fr-FR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661A043-FBCD-4D31-B777-C7207C0249B2}" type="parTrans" cxnId="{BFA1C7E0-3242-46E0-AF2A-BCFCF1D266EB}">
      <dgm:prSet/>
      <dgm:spPr>
        <a:xfrm>
          <a:off x="5236199" y="1420332"/>
          <a:ext cx="447087" cy="155187"/>
        </a:xfrm>
        <a:custGeom>
          <a:avLst/>
          <a:gdLst/>
          <a:ahLst/>
          <a:cxnLst/>
          <a:rect l="0" t="0" r="0" b="0"/>
          <a:pathLst>
            <a:path>
              <a:moveTo>
                <a:pt x="447087" y="0"/>
              </a:moveTo>
              <a:lnTo>
                <a:pt x="447087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D1A2CF20-60FD-4C37-8937-6DEF7C307EA1}" type="sibTrans" cxnId="{BFA1C7E0-3242-46E0-AF2A-BCFCF1D266EB}">
      <dgm:prSet/>
      <dgm:spPr/>
      <dgm:t>
        <a:bodyPr/>
        <a:lstStyle/>
        <a:p>
          <a:endParaRPr lang="fr-FR"/>
        </a:p>
      </dgm:t>
    </dgm:pt>
    <dgm:pt modelId="{CB29AE42-86B5-475C-8EB7-2A67F60F8B65}">
      <dgm:prSet phldrT="[Texte]" custT="1"/>
      <dgm:spPr>
        <a:xfrm>
          <a:off x="2184182" y="1050839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C0504D"/>
              </a:solidFill>
              <a:latin typeface="Calibri"/>
              <a:ea typeface="+mn-ea"/>
              <a:cs typeface="+mn-cs"/>
            </a:rPr>
            <a:t>TDM et IRM</a:t>
          </a:r>
        </a:p>
      </dgm:t>
    </dgm:pt>
    <dgm:pt modelId="{0CF02DDF-766D-426F-8A7F-7D32DC6CA168}" type="parTrans" cxnId="{A333576E-7DE6-4793-B95D-2CEA75980237}">
      <dgm:prSet/>
      <dgm:spPr>
        <a:xfrm>
          <a:off x="2507956" y="895651"/>
          <a:ext cx="91440" cy="155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695DD448-FE46-4A8B-83E9-217887AC40DA}" type="sibTrans" cxnId="{A333576E-7DE6-4793-B95D-2CEA75980237}">
      <dgm:prSet/>
      <dgm:spPr/>
      <dgm:t>
        <a:bodyPr/>
        <a:lstStyle/>
        <a:p>
          <a:endParaRPr lang="fr-FR"/>
        </a:p>
      </dgm:t>
    </dgm:pt>
    <dgm:pt modelId="{AD627BDD-B0C6-4C5D-A1C2-3CB4A33FA658}">
      <dgm:prSet phldrT="[Texte]" custT="1"/>
      <dgm:spPr>
        <a:xfrm>
          <a:off x="5313793" y="1050839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C0504D"/>
              </a:solidFill>
              <a:latin typeface="Calibri"/>
              <a:ea typeface="+mn-ea"/>
              <a:cs typeface="+mn-cs"/>
            </a:rPr>
            <a:t>TDM seul</a:t>
          </a:r>
        </a:p>
      </dgm:t>
    </dgm:pt>
    <dgm:pt modelId="{B0BE3F43-7888-458A-B311-DF661EA4FEDD}" type="parTrans" cxnId="{D33C4D36-0007-45FE-A2D2-DBF5E0BC73D3}">
      <dgm:prSet/>
      <dgm:spPr>
        <a:xfrm>
          <a:off x="5637566" y="895651"/>
          <a:ext cx="91440" cy="155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ED75CCDD-ADC5-49C1-9EC8-79D1F09A1F72}" type="sibTrans" cxnId="{D33C4D36-0007-45FE-A2D2-DBF5E0BC73D3}">
      <dgm:prSet/>
      <dgm:spPr/>
      <dgm:t>
        <a:bodyPr/>
        <a:lstStyle/>
        <a:p>
          <a:endParaRPr lang="fr-FR"/>
        </a:p>
      </dgm:t>
    </dgm:pt>
    <dgm:pt modelId="{AFF14A65-0637-4B34-80CF-91AACC49F150}">
      <dgm:prSet phldrT="[Texte]" custT="1"/>
      <dgm:spPr>
        <a:xfrm>
          <a:off x="2368929" y="2100200"/>
          <a:ext cx="738987" cy="23408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pPr algn="ctr"/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pPr algn="ctr"/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osseuse de la base du crâne (</a:t>
          </a:r>
          <a:r>
            <a:rPr lang="fr-FR" sz="700" b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surtout) ou des apophyses ptérygoïdes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pPr algn="ctr"/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pPr algn="ctr"/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Franchissement du fascia pharyngo-basilaire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T2</a:t>
          </a:r>
        </a:p>
        <a:p>
          <a:pPr algn="ctr"/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Remplacement médullaire osseux de la base du crâne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pPr algn="ctr"/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Envahissement d’un nerf crânien, extensions </a:t>
          </a:r>
          <a:r>
            <a:rPr lang="fr-FR" sz="700" b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intra-crânienne</a:t>
          </a:r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ou au-delà du muscle ptérygoïdien latéral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</a:t>
          </a:r>
          <a:endParaRPr lang="fr-FR" sz="11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F536BCD-0BDD-445F-902E-32CB4EE8C4A8}" type="parTrans" cxnId="{080B0D86-BD7B-47B8-881E-14A1E6F42767}">
      <dgm:prSet/>
      <dgm:spPr>
        <a:xfrm>
          <a:off x="2258081" y="1945013"/>
          <a:ext cx="110848" cy="132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5634"/>
              </a:lnTo>
              <a:lnTo>
                <a:pt x="110848" y="1325634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E815B5CF-B37F-4835-B68D-092F28BCBEE5}" type="sibTrans" cxnId="{080B0D86-BD7B-47B8-881E-14A1E6F42767}">
      <dgm:prSet/>
      <dgm:spPr/>
      <dgm:t>
        <a:bodyPr/>
        <a:lstStyle/>
        <a:p>
          <a:endParaRPr lang="fr-FR"/>
        </a:p>
      </dgm:t>
    </dgm:pt>
    <dgm:pt modelId="{7ADD8B67-63CB-4DC9-B1E5-F151DE8BE1D3}">
      <dgm:prSet phldrT="[Texte]" custT="1"/>
      <dgm:spPr>
        <a:xfrm>
          <a:off x="3263103" y="2100200"/>
          <a:ext cx="738987" cy="2694044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de l’os cortical de la mandibule ou du maxillaire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des apophyses ptérygoïdes ou de la base du crâne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T4b</a:t>
          </a:r>
        </a:p>
        <a:p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Envahissement en profondeur de la langue entre 5  et 10 mm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T2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Envahissement en profondeur de la langue &gt; 10 mm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-Envahissement de la peau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-Envahissement de l’espace masticateur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T4b</a:t>
          </a:r>
        </a:p>
      </dgm:t>
    </dgm:pt>
    <dgm:pt modelId="{169CD763-7465-4255-A602-8AEC2E45314D}" type="parTrans" cxnId="{91B0F8BA-2F74-4518-8497-D0DA1F628CA2}">
      <dgm:prSet/>
      <dgm:spPr>
        <a:xfrm>
          <a:off x="3152255" y="1945013"/>
          <a:ext cx="110848" cy="1502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2209"/>
              </a:lnTo>
              <a:lnTo>
                <a:pt x="110848" y="1502209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02E4F6D2-E4E9-4AAE-ACF5-EA3A2E8F0361}" type="sibTrans" cxnId="{91B0F8BA-2F74-4518-8497-D0DA1F628CA2}">
      <dgm:prSet/>
      <dgm:spPr/>
      <dgm:t>
        <a:bodyPr/>
        <a:lstStyle/>
        <a:p>
          <a:endParaRPr lang="fr-FR"/>
        </a:p>
      </dgm:t>
    </dgm:pt>
    <dgm:pt modelId="{44E71984-01E8-4D29-A4B6-F6563986B84D}">
      <dgm:prSet phldrT="[Texte]" custT="1"/>
      <dgm:spPr>
        <a:xfrm>
          <a:off x="4157278" y="2100200"/>
          <a:ext cx="738987" cy="246044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de la mandibule ou du palais dur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des apophyses ptérygoïdes ou de la base du crâne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T4b</a:t>
          </a:r>
        </a:p>
        <a:p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Envahissement de la face linguale de l’épiglotte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-Envahissement du larynx ou des muscles extrinsèques de la langue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-Envahissement de l’espace masticateur ou du </a:t>
          </a:r>
          <a:r>
            <a:rPr lang="fr-FR" sz="700" b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nasopharynx</a:t>
          </a:r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T4b</a:t>
          </a:r>
          <a:endParaRPr lang="fr-FR" sz="7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C7BC270-51D3-4ABF-90A8-7DCB67A85CAF}" type="parTrans" cxnId="{EBC6E481-A691-4140-8228-A709FFEE2135}">
      <dgm:prSet/>
      <dgm:spPr>
        <a:xfrm>
          <a:off x="4046430" y="1945013"/>
          <a:ext cx="110848" cy="1385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5408"/>
              </a:lnTo>
              <a:lnTo>
                <a:pt x="110848" y="13854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45475C8F-D7EF-47F3-9F20-AC8D8CF2991D}" type="sibTrans" cxnId="{EBC6E481-A691-4140-8228-A709FFEE2135}">
      <dgm:prSet/>
      <dgm:spPr/>
      <dgm:t>
        <a:bodyPr/>
        <a:lstStyle/>
        <a:p>
          <a:endParaRPr lang="fr-FR"/>
        </a:p>
      </dgm:t>
    </dgm:pt>
    <dgm:pt modelId="{C4724099-9E64-4274-9E10-A0E4FB19497C}">
      <dgm:prSet phldrT="[Texte]" custT="1"/>
      <dgm:spPr>
        <a:xfrm>
          <a:off x="5945627" y="2100200"/>
          <a:ext cx="738987" cy="1430908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Extension aux différents étages de l’</a:t>
          </a:r>
          <a:r>
            <a:rPr lang="fr-FR" sz="7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hypopharynx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ou des structures adjacentes (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T1-T2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fr-FR" sz="70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Atteinte de la bouche </a:t>
          </a:r>
          <a:r>
            <a:rPr lang="fr-FR" sz="700" i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oesophagienne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Lyse cartilagineuse, de l’os hyoïde, atteinte </a:t>
          </a:r>
          <a:r>
            <a:rPr lang="fr-FR" sz="7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oesophagienne</a:t>
          </a:r>
          <a:r>
            <a:rPr lang="fr-FR" sz="7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T4a)</a:t>
          </a:r>
          <a:endParaRPr lang="fr-FR" sz="7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32A4FFE-59D8-491D-BEB9-541A5A59F23D}" type="parTrans" cxnId="{4A5C3698-81FA-49C5-AD91-7EBA03FCB8CC}">
      <dgm:prSet/>
      <dgm:spPr>
        <a:xfrm>
          <a:off x="5834779" y="1945013"/>
          <a:ext cx="110848" cy="870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1"/>
              </a:lnTo>
              <a:lnTo>
                <a:pt x="110848" y="870641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208B1FD8-68B0-4619-AFFB-F8F6075B26CC}" type="sibTrans" cxnId="{4A5C3698-81FA-49C5-AD91-7EBA03FCB8CC}">
      <dgm:prSet/>
      <dgm:spPr/>
      <dgm:t>
        <a:bodyPr/>
        <a:lstStyle/>
        <a:p>
          <a:endParaRPr lang="fr-FR"/>
        </a:p>
      </dgm:t>
    </dgm:pt>
    <dgm:pt modelId="{E097B9A1-EA36-4598-A519-C8B558DAAB21}">
      <dgm:prSet phldrT="[Texte]" custT="1"/>
      <dgm:spPr>
        <a:xfrm>
          <a:off x="1474754" y="2100200"/>
          <a:ext cx="738987" cy="219910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TDM : 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Lyses osseuses 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T2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Lyses mur postérieur, plancher ou paroi médiale de l’orbite, éthmoïde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T3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Ptérygoïde ou lame criblée, sinus éthmoïdal ou frontal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T4a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Apex 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obitaire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, étage moyen, 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T4b</a:t>
          </a:r>
          <a:endParaRPr lang="fr-FR" sz="700" b="1" dirty="0" smtClean="0">
            <a:solidFill>
              <a:schemeClr val="tx1"/>
            </a:solidFill>
            <a:latin typeface="Calibri"/>
            <a:ea typeface="+mn-ea"/>
            <a:cs typeface="+mn-cs"/>
          </a:endParaRPr>
        </a:p>
        <a:p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IRM :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Tissu sous-cutané, fosse 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ptérygo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-palatine 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T3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Orbite antérieur, peau, fosse infra-temporale: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Duremère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, cerveau, nasopharynx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T4b</a:t>
          </a:r>
          <a:endParaRPr lang="fr-FR" sz="7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25245C9A-8855-4168-874F-7FFD50A17853}" type="sibTrans" cxnId="{E9F748CC-5B5C-4951-8748-9B0EB51B1150}">
      <dgm:prSet/>
      <dgm:spPr/>
      <dgm:t>
        <a:bodyPr/>
        <a:lstStyle/>
        <a:p>
          <a:endParaRPr lang="fr-FR"/>
        </a:p>
      </dgm:t>
    </dgm:pt>
    <dgm:pt modelId="{32E3D7F6-86B0-4D50-9408-52F01B0E3E66}" type="parTrans" cxnId="{E9F748CC-5B5C-4951-8748-9B0EB51B1150}">
      <dgm:prSet/>
      <dgm:spPr>
        <a:xfrm>
          <a:off x="1363906" y="1945013"/>
          <a:ext cx="110848" cy="1254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4739"/>
              </a:lnTo>
              <a:lnTo>
                <a:pt x="110848" y="1254739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50177576-999D-4115-BED6-9660E3190F49}">
      <dgm:prSet phldrT="[Texte]" custT="1"/>
      <dgm:spPr>
        <a:xfrm>
          <a:off x="395833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Fosses nasales et éthmoïde</a:t>
          </a:r>
        </a:p>
      </dgm:t>
    </dgm:pt>
    <dgm:pt modelId="{7515E279-A237-4AB7-B534-CCCB81BFAA21}" type="parTrans" cxnId="{FB3EDD28-3EF0-4E80-BD9E-04B966A76175}">
      <dgm:prSet/>
      <dgm:spPr>
        <a:xfrm>
          <a:off x="765327" y="1420332"/>
          <a:ext cx="1788348" cy="155187"/>
        </a:xfrm>
        <a:custGeom>
          <a:avLst/>
          <a:gdLst/>
          <a:ahLst/>
          <a:cxnLst/>
          <a:rect l="0" t="0" r="0" b="0"/>
          <a:pathLst>
            <a:path>
              <a:moveTo>
                <a:pt x="1788348" y="0"/>
              </a:moveTo>
              <a:lnTo>
                <a:pt x="1788348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4041670A-7939-46F3-B76B-89451EDD724E}" type="sibTrans" cxnId="{FB3EDD28-3EF0-4E80-BD9E-04B966A76175}">
      <dgm:prSet/>
      <dgm:spPr/>
      <dgm:t>
        <a:bodyPr/>
        <a:lstStyle/>
        <a:p>
          <a:endParaRPr lang="fr-FR"/>
        </a:p>
      </dgm:t>
    </dgm:pt>
    <dgm:pt modelId="{41BA83D8-9D34-45C4-985C-F641B35ED523}">
      <dgm:prSet phldrT="[Texte]" custT="1"/>
      <dgm:spPr>
        <a:xfrm>
          <a:off x="580580" y="2100200"/>
          <a:ext cx="738987" cy="281064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Lyses osseuses : 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Parois orbitaires, sinus maxillaire ou  lame criblée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Apophyses ptérygoïdes, sinus frontal ou sphénoïde: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: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T4b</a:t>
          </a:r>
        </a:p>
        <a:p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 Envahissement de l’orbite  antérieur, de la peau  ou atteinte minime de la fosse cérébrale antérieure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- Envahissement de l’apex orbitaire  de la </a:t>
          </a:r>
          <a:r>
            <a:rPr lang="fr-FR" sz="700" b="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duremère</a:t>
          </a:r>
          <a:r>
            <a:rPr lang="fr-FR" sz="7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du cerveau de la fosse cérébrale moyenne d’un nerf crânien (hors V2) ou du </a:t>
          </a:r>
          <a:r>
            <a:rPr lang="fr-FR" sz="700" b="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nasopharynx</a:t>
          </a:r>
          <a:r>
            <a:rPr lang="fr-FR" sz="7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T4b</a:t>
          </a:r>
        </a:p>
      </dgm:t>
    </dgm:pt>
    <dgm:pt modelId="{CB1CD74D-6DCA-4CDB-987A-4D5C0314CA18}" type="parTrans" cxnId="{A88D72FE-10AF-4C7F-934F-89C773B10749}">
      <dgm:prSet/>
      <dgm:spPr>
        <a:xfrm>
          <a:off x="469732" y="1945013"/>
          <a:ext cx="110848" cy="1560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0508"/>
              </a:lnTo>
              <a:lnTo>
                <a:pt x="110848" y="15605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23922183-88A0-406E-B8E2-A6D99E5C30B4}" type="sibTrans" cxnId="{A88D72FE-10AF-4C7F-934F-89C773B10749}">
      <dgm:prSet/>
      <dgm:spPr/>
      <dgm:t>
        <a:bodyPr/>
        <a:lstStyle/>
        <a:p>
          <a:endParaRPr lang="fr-FR"/>
        </a:p>
      </dgm:t>
    </dgm:pt>
    <dgm:pt modelId="{D61EA5EB-7C87-485D-BE02-507687D3925E}" type="pres">
      <dgm:prSet presAssocID="{7D37340E-1B40-40A7-A4C8-E1362A78F5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80B68F0-8CAA-4C90-A6F8-63CF36D45861}" type="pres">
      <dgm:prSet presAssocID="{94FF47E7-36D6-4F38-BFAF-A17514670DB4}" presName="hierRoot1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D6D0B090-B10B-4AB2-BEB9-39DBA5F1CF85}" type="pres">
      <dgm:prSet presAssocID="{94FF47E7-36D6-4F38-BFAF-A17514670DB4}" presName="rootComposite1" presStyleCnt="0"/>
      <dgm:spPr/>
      <dgm:t>
        <a:bodyPr/>
        <a:lstStyle/>
        <a:p>
          <a:endParaRPr lang="fr-FR"/>
        </a:p>
      </dgm:t>
    </dgm:pt>
    <dgm:pt modelId="{5A187063-1D20-4724-9D7C-CE8511E5CF44}" type="pres">
      <dgm:prSet presAssocID="{94FF47E7-36D6-4F38-BFAF-A17514670DB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D5B4D03-C2AF-4427-B431-6A22028C88BC}" type="pres">
      <dgm:prSet presAssocID="{94FF47E7-36D6-4F38-BFAF-A17514670DB4}" presName="rootConnector1" presStyleLbl="asst0" presStyleIdx="0" presStyleCnt="0"/>
      <dgm:spPr/>
      <dgm:t>
        <a:bodyPr/>
        <a:lstStyle/>
        <a:p>
          <a:endParaRPr lang="fr-FR"/>
        </a:p>
      </dgm:t>
    </dgm:pt>
    <dgm:pt modelId="{97394753-3A84-49CB-8350-644592969918}" type="pres">
      <dgm:prSet presAssocID="{94FF47E7-36D6-4F38-BFAF-A17514670DB4}" presName="hierChild2" presStyleCnt="0"/>
      <dgm:spPr/>
      <dgm:t>
        <a:bodyPr/>
        <a:lstStyle/>
        <a:p>
          <a:endParaRPr lang="fr-FR"/>
        </a:p>
      </dgm:t>
    </dgm:pt>
    <dgm:pt modelId="{96798808-7832-40A5-B315-3FFA0658F84C}" type="pres">
      <dgm:prSet presAssocID="{81B90315-1A4B-4AB0-BF31-2A788C473DF4}" presName="Name37" presStyleLbl="parChTrans1D2" presStyleIdx="0" presStyleCnt="2"/>
      <dgm:spPr/>
      <dgm:t>
        <a:bodyPr/>
        <a:lstStyle/>
        <a:p>
          <a:endParaRPr lang="fr-FR"/>
        </a:p>
      </dgm:t>
    </dgm:pt>
    <dgm:pt modelId="{5B0C8CE8-2929-4B27-87C4-A673123CB2A0}" type="pres">
      <dgm:prSet presAssocID="{A5F7D2AC-9012-41FD-8253-96160BE048D8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168F098B-D4AC-464F-9A5E-62B4C2406C61}" type="pres">
      <dgm:prSet presAssocID="{A5F7D2AC-9012-41FD-8253-96160BE048D8}" presName="rootComposite" presStyleCnt="0"/>
      <dgm:spPr/>
      <dgm:t>
        <a:bodyPr/>
        <a:lstStyle/>
        <a:p>
          <a:endParaRPr lang="fr-FR"/>
        </a:p>
      </dgm:t>
    </dgm:pt>
    <dgm:pt modelId="{84FAC798-4941-4EE1-8022-D22D8E19E0C8}" type="pres">
      <dgm:prSet presAssocID="{A5F7D2AC-9012-41FD-8253-96160BE048D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0837E8B-ED92-484A-827F-79D216F15706}" type="pres">
      <dgm:prSet presAssocID="{A5F7D2AC-9012-41FD-8253-96160BE048D8}" presName="rootConnector" presStyleLbl="node2" presStyleIdx="0" presStyleCnt="2"/>
      <dgm:spPr/>
      <dgm:t>
        <a:bodyPr/>
        <a:lstStyle/>
        <a:p>
          <a:endParaRPr lang="fr-FR"/>
        </a:p>
      </dgm:t>
    </dgm:pt>
    <dgm:pt modelId="{2059CFC8-7651-40F8-BC66-78BFF6F6E6E4}" type="pres">
      <dgm:prSet presAssocID="{A5F7D2AC-9012-41FD-8253-96160BE048D8}" presName="hierChild4" presStyleCnt="0"/>
      <dgm:spPr/>
      <dgm:t>
        <a:bodyPr/>
        <a:lstStyle/>
        <a:p>
          <a:endParaRPr lang="fr-FR"/>
        </a:p>
      </dgm:t>
    </dgm:pt>
    <dgm:pt modelId="{71107BB1-E802-4892-9AB5-EC4B5D2FB97D}" type="pres">
      <dgm:prSet presAssocID="{0CF02DDF-766D-426F-8A7F-7D32DC6CA168}" presName="Name37" presStyleLbl="parChTrans1D3" presStyleIdx="0" presStyleCnt="2"/>
      <dgm:spPr/>
      <dgm:t>
        <a:bodyPr/>
        <a:lstStyle/>
        <a:p>
          <a:endParaRPr lang="fr-FR"/>
        </a:p>
      </dgm:t>
    </dgm:pt>
    <dgm:pt modelId="{97485262-A551-42AC-82E8-B50F3D993A12}" type="pres">
      <dgm:prSet presAssocID="{CB29AE42-86B5-475C-8EB7-2A67F60F8B65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4FE73671-6BCF-4273-A5C7-4B70FDE973A3}" type="pres">
      <dgm:prSet presAssocID="{CB29AE42-86B5-475C-8EB7-2A67F60F8B65}" presName="rootComposite" presStyleCnt="0"/>
      <dgm:spPr/>
      <dgm:t>
        <a:bodyPr/>
        <a:lstStyle/>
        <a:p>
          <a:endParaRPr lang="fr-FR"/>
        </a:p>
      </dgm:t>
    </dgm:pt>
    <dgm:pt modelId="{4BDDB2AB-0AA0-49E6-A18D-5BEDB9BC28F6}" type="pres">
      <dgm:prSet presAssocID="{CB29AE42-86B5-475C-8EB7-2A67F60F8B65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837AEF9-752E-4895-9838-211AAEC4084D}" type="pres">
      <dgm:prSet presAssocID="{CB29AE42-86B5-475C-8EB7-2A67F60F8B65}" presName="rootConnector" presStyleLbl="node3" presStyleIdx="0" presStyleCnt="2"/>
      <dgm:spPr/>
      <dgm:t>
        <a:bodyPr/>
        <a:lstStyle/>
        <a:p>
          <a:endParaRPr lang="fr-FR"/>
        </a:p>
      </dgm:t>
    </dgm:pt>
    <dgm:pt modelId="{BA3C2BB8-8855-42E5-88A3-62FBDD7ACDA8}" type="pres">
      <dgm:prSet presAssocID="{CB29AE42-86B5-475C-8EB7-2A67F60F8B65}" presName="hierChild4" presStyleCnt="0"/>
      <dgm:spPr/>
      <dgm:t>
        <a:bodyPr/>
        <a:lstStyle/>
        <a:p>
          <a:endParaRPr lang="fr-FR"/>
        </a:p>
      </dgm:t>
    </dgm:pt>
    <dgm:pt modelId="{E1DBFEC4-EBFA-4C01-996E-77B189CF6A9D}" type="pres">
      <dgm:prSet presAssocID="{7515E279-A237-4AB7-B534-CCCB81BFAA21}" presName="Name37" presStyleLbl="parChTrans1D4" presStyleIdx="0" presStyleCnt="14"/>
      <dgm:spPr/>
      <dgm:t>
        <a:bodyPr/>
        <a:lstStyle/>
        <a:p>
          <a:endParaRPr lang="fr-FR"/>
        </a:p>
      </dgm:t>
    </dgm:pt>
    <dgm:pt modelId="{9BDA1636-7F1C-43A4-858E-EA9B389A5C13}" type="pres">
      <dgm:prSet presAssocID="{50177576-999D-4115-BED6-9660E3190F49}" presName="hierRoot2" presStyleCnt="0">
        <dgm:presLayoutVars>
          <dgm:hierBranch val="init"/>
        </dgm:presLayoutVars>
      </dgm:prSet>
      <dgm:spPr/>
    </dgm:pt>
    <dgm:pt modelId="{B66AF83D-6721-41B1-B58D-1CD8822DCBB1}" type="pres">
      <dgm:prSet presAssocID="{50177576-999D-4115-BED6-9660E3190F49}" presName="rootComposite" presStyleCnt="0"/>
      <dgm:spPr/>
    </dgm:pt>
    <dgm:pt modelId="{A20FDF9B-D486-4666-8531-A547670F7FF7}" type="pres">
      <dgm:prSet presAssocID="{50177576-999D-4115-BED6-9660E3190F49}" presName="rootText" presStyleLbl="node4" presStyleIdx="0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6E62CCD-E77E-4740-9D20-9C711DED4B06}" type="pres">
      <dgm:prSet presAssocID="{50177576-999D-4115-BED6-9660E3190F49}" presName="rootConnector" presStyleLbl="node4" presStyleIdx="0" presStyleCnt="14"/>
      <dgm:spPr/>
      <dgm:t>
        <a:bodyPr/>
        <a:lstStyle/>
        <a:p>
          <a:endParaRPr lang="fr-FR"/>
        </a:p>
      </dgm:t>
    </dgm:pt>
    <dgm:pt modelId="{3E6D1596-3BE7-4102-9B8F-F5BB62E688FF}" type="pres">
      <dgm:prSet presAssocID="{50177576-999D-4115-BED6-9660E3190F49}" presName="hierChild4" presStyleCnt="0"/>
      <dgm:spPr/>
    </dgm:pt>
    <dgm:pt modelId="{EFF9A452-A2BF-472D-A7D2-F724BDE02CCD}" type="pres">
      <dgm:prSet presAssocID="{CB1CD74D-6DCA-4CDB-987A-4D5C0314CA18}" presName="Name37" presStyleLbl="parChTrans1D4" presStyleIdx="1" presStyleCnt="14"/>
      <dgm:spPr/>
      <dgm:t>
        <a:bodyPr/>
        <a:lstStyle/>
        <a:p>
          <a:endParaRPr lang="fr-FR"/>
        </a:p>
      </dgm:t>
    </dgm:pt>
    <dgm:pt modelId="{83D7F989-5FE8-4219-87EE-6EDC905EA9B2}" type="pres">
      <dgm:prSet presAssocID="{41BA83D8-9D34-45C4-985C-F641B35ED523}" presName="hierRoot2" presStyleCnt="0">
        <dgm:presLayoutVars>
          <dgm:hierBranch val="init"/>
        </dgm:presLayoutVars>
      </dgm:prSet>
      <dgm:spPr/>
    </dgm:pt>
    <dgm:pt modelId="{BB2D886D-8EEC-45E3-AB72-53646B75F51E}" type="pres">
      <dgm:prSet presAssocID="{41BA83D8-9D34-45C4-985C-F641B35ED523}" presName="rootComposite" presStyleCnt="0"/>
      <dgm:spPr/>
    </dgm:pt>
    <dgm:pt modelId="{743D87BB-21B1-4AC8-9357-A46E2C37C234}" type="pres">
      <dgm:prSet presAssocID="{41BA83D8-9D34-45C4-985C-F641B35ED523}" presName="rootText" presStyleLbl="node4" presStyleIdx="1" presStyleCnt="14" custScaleY="79304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6F8040E-1DEA-4F9E-8265-E88CC5C297EE}" type="pres">
      <dgm:prSet presAssocID="{41BA83D8-9D34-45C4-985C-F641B35ED523}" presName="rootConnector" presStyleLbl="node4" presStyleIdx="1" presStyleCnt="14"/>
      <dgm:spPr/>
      <dgm:t>
        <a:bodyPr/>
        <a:lstStyle/>
        <a:p>
          <a:endParaRPr lang="fr-FR"/>
        </a:p>
      </dgm:t>
    </dgm:pt>
    <dgm:pt modelId="{D0014542-3660-4825-B498-2B5C348E4103}" type="pres">
      <dgm:prSet presAssocID="{41BA83D8-9D34-45C4-985C-F641B35ED523}" presName="hierChild4" presStyleCnt="0"/>
      <dgm:spPr/>
    </dgm:pt>
    <dgm:pt modelId="{6BF15C4F-127A-448E-9C09-EBE20808B589}" type="pres">
      <dgm:prSet presAssocID="{41BA83D8-9D34-45C4-985C-F641B35ED523}" presName="hierChild5" presStyleCnt="0"/>
      <dgm:spPr/>
    </dgm:pt>
    <dgm:pt modelId="{3FAFA7FC-2EEB-4DEC-AA80-09808605EE49}" type="pres">
      <dgm:prSet presAssocID="{50177576-999D-4115-BED6-9660E3190F49}" presName="hierChild5" presStyleCnt="0"/>
      <dgm:spPr/>
    </dgm:pt>
    <dgm:pt modelId="{77D835FF-1B18-4E51-AA8F-733161A2976E}" type="pres">
      <dgm:prSet presAssocID="{3BACC27D-3742-4894-AF36-0278E6CB4934}" presName="Name37" presStyleLbl="parChTrans1D4" presStyleIdx="2" presStyleCnt="14"/>
      <dgm:spPr/>
      <dgm:t>
        <a:bodyPr/>
        <a:lstStyle/>
        <a:p>
          <a:endParaRPr lang="fr-FR"/>
        </a:p>
      </dgm:t>
    </dgm:pt>
    <dgm:pt modelId="{C1424F78-DE67-497A-B273-C03D7854F63E}" type="pres">
      <dgm:prSet presAssocID="{D5672219-9109-4098-B90A-7C1E0D11C353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0FD81B4C-F4E5-4E66-A257-19D54C01D425}" type="pres">
      <dgm:prSet presAssocID="{D5672219-9109-4098-B90A-7C1E0D11C353}" presName="rootComposite" presStyleCnt="0"/>
      <dgm:spPr/>
      <dgm:t>
        <a:bodyPr/>
        <a:lstStyle/>
        <a:p>
          <a:endParaRPr lang="fr-FR"/>
        </a:p>
      </dgm:t>
    </dgm:pt>
    <dgm:pt modelId="{552DDF1D-7497-4312-94B8-B73F6DC29A41}" type="pres">
      <dgm:prSet presAssocID="{D5672219-9109-4098-B90A-7C1E0D11C353}" presName="rootText" presStyleLbl="node4" presStyleIdx="2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DCE63E2-5A68-43BA-93F2-0F85D799B91D}" type="pres">
      <dgm:prSet presAssocID="{D5672219-9109-4098-B90A-7C1E0D11C353}" presName="rootConnector" presStyleLbl="node4" presStyleIdx="2" presStyleCnt="14"/>
      <dgm:spPr/>
      <dgm:t>
        <a:bodyPr/>
        <a:lstStyle/>
        <a:p>
          <a:endParaRPr lang="fr-FR"/>
        </a:p>
      </dgm:t>
    </dgm:pt>
    <dgm:pt modelId="{454BF41B-0F37-455E-8A15-0443F85D5579}" type="pres">
      <dgm:prSet presAssocID="{D5672219-9109-4098-B90A-7C1E0D11C353}" presName="hierChild4" presStyleCnt="0"/>
      <dgm:spPr/>
      <dgm:t>
        <a:bodyPr/>
        <a:lstStyle/>
        <a:p>
          <a:endParaRPr lang="fr-FR"/>
        </a:p>
      </dgm:t>
    </dgm:pt>
    <dgm:pt modelId="{5B5683E7-AB2A-44A6-8F9A-529BB9066B25}" type="pres">
      <dgm:prSet presAssocID="{32E3D7F6-86B0-4D50-9408-52F01B0E3E66}" presName="Name37" presStyleLbl="parChTrans1D4" presStyleIdx="3" presStyleCnt="14"/>
      <dgm:spPr/>
      <dgm:t>
        <a:bodyPr/>
        <a:lstStyle/>
        <a:p>
          <a:endParaRPr lang="fr-FR"/>
        </a:p>
      </dgm:t>
    </dgm:pt>
    <dgm:pt modelId="{45F86E3D-7CF0-4B26-A167-E0603F7C35DC}" type="pres">
      <dgm:prSet presAssocID="{E097B9A1-EA36-4598-A519-C8B558DAAB21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5BF0A6D-39B1-4E18-AB82-53F8E27CCCD4}" type="pres">
      <dgm:prSet presAssocID="{E097B9A1-EA36-4598-A519-C8B558DAAB21}" presName="rootComposite" presStyleCnt="0"/>
      <dgm:spPr/>
      <dgm:t>
        <a:bodyPr/>
        <a:lstStyle/>
        <a:p>
          <a:endParaRPr lang="fr-FR"/>
        </a:p>
      </dgm:t>
    </dgm:pt>
    <dgm:pt modelId="{7F819B14-BF67-47EC-993D-7346B84DE9C9}" type="pres">
      <dgm:prSet presAssocID="{E097B9A1-EA36-4598-A519-C8B558DAAB21}" presName="rootText" presStyleLbl="node4" presStyleIdx="3" presStyleCnt="14" custScaleY="77958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74AEDBC-D7AD-43D3-B9E2-020256565099}" type="pres">
      <dgm:prSet presAssocID="{E097B9A1-EA36-4598-A519-C8B558DAAB21}" presName="rootConnector" presStyleLbl="node4" presStyleIdx="3" presStyleCnt="14"/>
      <dgm:spPr/>
      <dgm:t>
        <a:bodyPr/>
        <a:lstStyle/>
        <a:p>
          <a:endParaRPr lang="fr-FR"/>
        </a:p>
      </dgm:t>
    </dgm:pt>
    <dgm:pt modelId="{D7C06902-BC5A-4BF5-88B0-D290748B9F1D}" type="pres">
      <dgm:prSet presAssocID="{E097B9A1-EA36-4598-A519-C8B558DAAB21}" presName="hierChild4" presStyleCnt="0"/>
      <dgm:spPr/>
      <dgm:t>
        <a:bodyPr/>
        <a:lstStyle/>
        <a:p>
          <a:endParaRPr lang="fr-FR"/>
        </a:p>
      </dgm:t>
    </dgm:pt>
    <dgm:pt modelId="{31165276-80BA-4AA2-9498-9588695B0F6D}" type="pres">
      <dgm:prSet presAssocID="{E097B9A1-EA36-4598-A519-C8B558DAAB21}" presName="hierChild5" presStyleCnt="0"/>
      <dgm:spPr/>
      <dgm:t>
        <a:bodyPr/>
        <a:lstStyle/>
        <a:p>
          <a:endParaRPr lang="fr-FR"/>
        </a:p>
      </dgm:t>
    </dgm:pt>
    <dgm:pt modelId="{25F850AD-DF2B-49DF-A9F5-5D71E1EDA988}" type="pres">
      <dgm:prSet presAssocID="{D5672219-9109-4098-B90A-7C1E0D11C353}" presName="hierChild5" presStyleCnt="0"/>
      <dgm:spPr/>
      <dgm:t>
        <a:bodyPr/>
        <a:lstStyle/>
        <a:p>
          <a:endParaRPr lang="fr-FR"/>
        </a:p>
      </dgm:t>
    </dgm:pt>
    <dgm:pt modelId="{FF913370-8FFE-4E69-BDC8-D74DC6990FCA}" type="pres">
      <dgm:prSet presAssocID="{013A3ECA-A3D0-485B-ACE7-16FF20D2A422}" presName="Name37" presStyleLbl="parChTrans1D4" presStyleIdx="4" presStyleCnt="14"/>
      <dgm:spPr/>
      <dgm:t>
        <a:bodyPr/>
        <a:lstStyle/>
        <a:p>
          <a:endParaRPr lang="fr-FR"/>
        </a:p>
      </dgm:t>
    </dgm:pt>
    <dgm:pt modelId="{EF095E22-3A29-4527-9530-8541869632D6}" type="pres">
      <dgm:prSet presAssocID="{E1538BB6-4B9A-4A09-9FB1-5091765CEF01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AD971142-B15C-43B8-9476-CA0414008D4B}" type="pres">
      <dgm:prSet presAssocID="{E1538BB6-4B9A-4A09-9FB1-5091765CEF01}" presName="rootComposite" presStyleCnt="0"/>
      <dgm:spPr/>
      <dgm:t>
        <a:bodyPr/>
        <a:lstStyle/>
        <a:p>
          <a:endParaRPr lang="fr-FR"/>
        </a:p>
      </dgm:t>
    </dgm:pt>
    <dgm:pt modelId="{E80740D9-33EF-4D47-8249-29B1D649B229}" type="pres">
      <dgm:prSet presAssocID="{E1538BB6-4B9A-4A09-9FB1-5091765CEF01}" presName="rootText" presStyleLbl="node4" presStyleIdx="4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373130D-3C98-4279-B1F2-2DE489BB3B95}" type="pres">
      <dgm:prSet presAssocID="{E1538BB6-4B9A-4A09-9FB1-5091765CEF01}" presName="rootConnector" presStyleLbl="node4" presStyleIdx="4" presStyleCnt="14"/>
      <dgm:spPr/>
      <dgm:t>
        <a:bodyPr/>
        <a:lstStyle/>
        <a:p>
          <a:endParaRPr lang="fr-FR"/>
        </a:p>
      </dgm:t>
    </dgm:pt>
    <dgm:pt modelId="{FF760339-FFD8-4957-B17C-BAFE7378B4F2}" type="pres">
      <dgm:prSet presAssocID="{E1538BB6-4B9A-4A09-9FB1-5091765CEF01}" presName="hierChild4" presStyleCnt="0"/>
      <dgm:spPr/>
      <dgm:t>
        <a:bodyPr/>
        <a:lstStyle/>
        <a:p>
          <a:endParaRPr lang="fr-FR"/>
        </a:p>
      </dgm:t>
    </dgm:pt>
    <dgm:pt modelId="{53F9E284-E888-4460-9D81-3A945C22ECB9}" type="pres">
      <dgm:prSet presAssocID="{AF536BCD-0BDD-445F-902E-32CB4EE8C4A8}" presName="Name37" presStyleLbl="parChTrans1D4" presStyleIdx="5" presStyleCnt="14"/>
      <dgm:spPr/>
      <dgm:t>
        <a:bodyPr/>
        <a:lstStyle/>
        <a:p>
          <a:endParaRPr lang="fr-FR"/>
        </a:p>
      </dgm:t>
    </dgm:pt>
    <dgm:pt modelId="{258745C4-95ED-4D96-96DD-1EC5677944A3}" type="pres">
      <dgm:prSet presAssocID="{AFF14A65-0637-4B34-80CF-91AACC49F150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77DFE8A-9DD6-43CD-81E8-16B7DC0BB36C}" type="pres">
      <dgm:prSet presAssocID="{AFF14A65-0637-4B34-80CF-91AACC49F150}" presName="rootComposite" presStyleCnt="0"/>
      <dgm:spPr/>
      <dgm:t>
        <a:bodyPr/>
        <a:lstStyle/>
        <a:p>
          <a:endParaRPr lang="fr-FR"/>
        </a:p>
      </dgm:t>
    </dgm:pt>
    <dgm:pt modelId="{00CBE54A-4F74-4B34-A680-0E8441E2B9E9}" type="pres">
      <dgm:prSet presAssocID="{AFF14A65-0637-4B34-80CF-91AACC49F150}" presName="rootText" presStyleLbl="node4" presStyleIdx="5" presStyleCnt="14" custScaleY="63354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ECC9B12-392C-46A4-810E-9A718C88D7EC}" type="pres">
      <dgm:prSet presAssocID="{AFF14A65-0637-4B34-80CF-91AACC49F150}" presName="rootConnector" presStyleLbl="node4" presStyleIdx="5" presStyleCnt="14"/>
      <dgm:spPr/>
      <dgm:t>
        <a:bodyPr/>
        <a:lstStyle/>
        <a:p>
          <a:endParaRPr lang="fr-FR"/>
        </a:p>
      </dgm:t>
    </dgm:pt>
    <dgm:pt modelId="{C0BABADB-6280-4FD7-A0B2-48F8D4063C62}" type="pres">
      <dgm:prSet presAssocID="{AFF14A65-0637-4B34-80CF-91AACC49F150}" presName="hierChild4" presStyleCnt="0"/>
      <dgm:spPr/>
      <dgm:t>
        <a:bodyPr/>
        <a:lstStyle/>
        <a:p>
          <a:endParaRPr lang="fr-FR"/>
        </a:p>
      </dgm:t>
    </dgm:pt>
    <dgm:pt modelId="{D8826DBC-AD5A-459C-A146-A9AFBBDBAB3F}" type="pres">
      <dgm:prSet presAssocID="{AFF14A65-0637-4B34-80CF-91AACC49F150}" presName="hierChild5" presStyleCnt="0"/>
      <dgm:spPr/>
      <dgm:t>
        <a:bodyPr/>
        <a:lstStyle/>
        <a:p>
          <a:endParaRPr lang="fr-FR"/>
        </a:p>
      </dgm:t>
    </dgm:pt>
    <dgm:pt modelId="{3ED78624-970F-4DA0-8735-45576EC3D2B7}" type="pres">
      <dgm:prSet presAssocID="{E1538BB6-4B9A-4A09-9FB1-5091765CEF01}" presName="hierChild5" presStyleCnt="0"/>
      <dgm:spPr/>
      <dgm:t>
        <a:bodyPr/>
        <a:lstStyle/>
        <a:p>
          <a:endParaRPr lang="fr-FR"/>
        </a:p>
      </dgm:t>
    </dgm:pt>
    <dgm:pt modelId="{C6B54513-1DB0-46EC-8A5F-9119B6188533}" type="pres">
      <dgm:prSet presAssocID="{22AF1A6F-87AD-47D2-A6A7-BC6635CB1E16}" presName="Name37" presStyleLbl="parChTrans1D4" presStyleIdx="6" presStyleCnt="14"/>
      <dgm:spPr/>
      <dgm:t>
        <a:bodyPr/>
        <a:lstStyle/>
        <a:p>
          <a:endParaRPr lang="fr-FR"/>
        </a:p>
      </dgm:t>
    </dgm:pt>
    <dgm:pt modelId="{CA556C3B-1DDC-4588-A80B-A277F4DDC092}" type="pres">
      <dgm:prSet presAssocID="{0C015915-B22F-4A72-874F-2CF35C8B83CC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564A2DB-B476-4479-97C4-3B1B7D658EE2}" type="pres">
      <dgm:prSet presAssocID="{0C015915-B22F-4A72-874F-2CF35C8B83CC}" presName="rootComposite" presStyleCnt="0"/>
      <dgm:spPr/>
      <dgm:t>
        <a:bodyPr/>
        <a:lstStyle/>
        <a:p>
          <a:endParaRPr lang="fr-FR"/>
        </a:p>
      </dgm:t>
    </dgm:pt>
    <dgm:pt modelId="{B73772B7-139B-4280-A8F1-B9932A5BDB2F}" type="pres">
      <dgm:prSet presAssocID="{0C015915-B22F-4A72-874F-2CF35C8B83CC}" presName="rootText" presStyleLbl="node4" presStyleIdx="6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81FC38D-9938-4427-92D9-18273305B487}" type="pres">
      <dgm:prSet presAssocID="{0C015915-B22F-4A72-874F-2CF35C8B83CC}" presName="rootConnector" presStyleLbl="node4" presStyleIdx="6" presStyleCnt="14"/>
      <dgm:spPr/>
      <dgm:t>
        <a:bodyPr/>
        <a:lstStyle/>
        <a:p>
          <a:endParaRPr lang="fr-FR"/>
        </a:p>
      </dgm:t>
    </dgm:pt>
    <dgm:pt modelId="{78848531-A49E-46FF-8080-710B920F0C45}" type="pres">
      <dgm:prSet presAssocID="{0C015915-B22F-4A72-874F-2CF35C8B83CC}" presName="hierChild4" presStyleCnt="0"/>
      <dgm:spPr/>
      <dgm:t>
        <a:bodyPr/>
        <a:lstStyle/>
        <a:p>
          <a:endParaRPr lang="fr-FR"/>
        </a:p>
      </dgm:t>
    </dgm:pt>
    <dgm:pt modelId="{6828882C-0460-4717-9DB6-EC7E189227ED}" type="pres">
      <dgm:prSet presAssocID="{169CD763-7465-4255-A602-8AEC2E45314D}" presName="Name37" presStyleLbl="parChTrans1D4" presStyleIdx="7" presStyleCnt="14"/>
      <dgm:spPr/>
      <dgm:t>
        <a:bodyPr/>
        <a:lstStyle/>
        <a:p>
          <a:endParaRPr lang="fr-FR"/>
        </a:p>
      </dgm:t>
    </dgm:pt>
    <dgm:pt modelId="{7D7C9FEF-79FA-46D9-B102-36A9D9313202}" type="pres">
      <dgm:prSet presAssocID="{7ADD8B67-63CB-4DC9-B1E5-F151DE8BE1D3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7D887A7-16C8-4798-B539-92D712A56941}" type="pres">
      <dgm:prSet presAssocID="{7ADD8B67-63CB-4DC9-B1E5-F151DE8BE1D3}" presName="rootComposite" presStyleCnt="0"/>
      <dgm:spPr/>
      <dgm:t>
        <a:bodyPr/>
        <a:lstStyle/>
        <a:p>
          <a:endParaRPr lang="fr-FR"/>
        </a:p>
      </dgm:t>
    </dgm:pt>
    <dgm:pt modelId="{E4A3C248-7F9E-431D-8DE3-67452863C2C3}" type="pres">
      <dgm:prSet presAssocID="{7ADD8B67-63CB-4DC9-B1E5-F151DE8BE1D3}" presName="rootText" presStyleLbl="node4" presStyleIdx="7" presStyleCnt="14" custScaleY="72911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2C12A0F-67C8-4291-8C89-475D4FD877AB}" type="pres">
      <dgm:prSet presAssocID="{7ADD8B67-63CB-4DC9-B1E5-F151DE8BE1D3}" presName="rootConnector" presStyleLbl="node4" presStyleIdx="7" presStyleCnt="14"/>
      <dgm:spPr/>
      <dgm:t>
        <a:bodyPr/>
        <a:lstStyle/>
        <a:p>
          <a:endParaRPr lang="fr-FR"/>
        </a:p>
      </dgm:t>
    </dgm:pt>
    <dgm:pt modelId="{14BA6D2D-20D1-4982-BAD7-01FFC5304A5E}" type="pres">
      <dgm:prSet presAssocID="{7ADD8B67-63CB-4DC9-B1E5-F151DE8BE1D3}" presName="hierChild4" presStyleCnt="0"/>
      <dgm:spPr/>
      <dgm:t>
        <a:bodyPr/>
        <a:lstStyle/>
        <a:p>
          <a:endParaRPr lang="fr-FR"/>
        </a:p>
      </dgm:t>
    </dgm:pt>
    <dgm:pt modelId="{DBC01F36-15E1-4B0A-926F-680D477C51DA}" type="pres">
      <dgm:prSet presAssocID="{7ADD8B67-63CB-4DC9-B1E5-F151DE8BE1D3}" presName="hierChild5" presStyleCnt="0"/>
      <dgm:spPr/>
      <dgm:t>
        <a:bodyPr/>
        <a:lstStyle/>
        <a:p>
          <a:endParaRPr lang="fr-FR"/>
        </a:p>
      </dgm:t>
    </dgm:pt>
    <dgm:pt modelId="{0D1D158B-166A-48D4-9757-F977A0F0AF98}" type="pres">
      <dgm:prSet presAssocID="{0C015915-B22F-4A72-874F-2CF35C8B83CC}" presName="hierChild5" presStyleCnt="0"/>
      <dgm:spPr/>
      <dgm:t>
        <a:bodyPr/>
        <a:lstStyle/>
        <a:p>
          <a:endParaRPr lang="fr-FR"/>
        </a:p>
      </dgm:t>
    </dgm:pt>
    <dgm:pt modelId="{0407E520-48C2-4C1F-9569-D8036EE77CC2}" type="pres">
      <dgm:prSet presAssocID="{720E3FAC-9938-48D6-8677-EEB54D68DD4A}" presName="Name37" presStyleLbl="parChTrans1D4" presStyleIdx="8" presStyleCnt="14"/>
      <dgm:spPr/>
      <dgm:t>
        <a:bodyPr/>
        <a:lstStyle/>
        <a:p>
          <a:endParaRPr lang="fr-FR"/>
        </a:p>
      </dgm:t>
    </dgm:pt>
    <dgm:pt modelId="{2B4D8060-3052-4004-A23A-3C78322FBD7F}" type="pres">
      <dgm:prSet presAssocID="{40B7830F-7787-4580-B85E-46DEA8BAD0C2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39B3CA3D-46E1-4110-99D3-7AD4E4F024AB}" type="pres">
      <dgm:prSet presAssocID="{40B7830F-7787-4580-B85E-46DEA8BAD0C2}" presName="rootComposite" presStyleCnt="0"/>
      <dgm:spPr/>
      <dgm:t>
        <a:bodyPr/>
        <a:lstStyle/>
        <a:p>
          <a:endParaRPr lang="fr-FR"/>
        </a:p>
      </dgm:t>
    </dgm:pt>
    <dgm:pt modelId="{DC42F45B-C778-4149-A61E-8A631AAA89EB}" type="pres">
      <dgm:prSet presAssocID="{40B7830F-7787-4580-B85E-46DEA8BAD0C2}" presName="rootText" presStyleLbl="node4" presStyleIdx="8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252EEA8-D5F9-448E-A207-13A2CF635E4B}" type="pres">
      <dgm:prSet presAssocID="{40B7830F-7787-4580-B85E-46DEA8BAD0C2}" presName="rootConnector" presStyleLbl="node4" presStyleIdx="8" presStyleCnt="14"/>
      <dgm:spPr/>
      <dgm:t>
        <a:bodyPr/>
        <a:lstStyle/>
        <a:p>
          <a:endParaRPr lang="fr-FR"/>
        </a:p>
      </dgm:t>
    </dgm:pt>
    <dgm:pt modelId="{A9E8DE48-6624-44B6-8FD3-5DE63A59D935}" type="pres">
      <dgm:prSet presAssocID="{40B7830F-7787-4580-B85E-46DEA8BAD0C2}" presName="hierChild4" presStyleCnt="0"/>
      <dgm:spPr/>
      <dgm:t>
        <a:bodyPr/>
        <a:lstStyle/>
        <a:p>
          <a:endParaRPr lang="fr-FR"/>
        </a:p>
      </dgm:t>
    </dgm:pt>
    <dgm:pt modelId="{77B5EADC-7344-4C2F-9456-CF62F65FDFF8}" type="pres">
      <dgm:prSet presAssocID="{1C7BC270-51D3-4ABF-90A8-7DCB67A85CAF}" presName="Name37" presStyleLbl="parChTrans1D4" presStyleIdx="9" presStyleCnt="14"/>
      <dgm:spPr/>
      <dgm:t>
        <a:bodyPr/>
        <a:lstStyle/>
        <a:p>
          <a:endParaRPr lang="fr-FR"/>
        </a:p>
      </dgm:t>
    </dgm:pt>
    <dgm:pt modelId="{528399C2-8B89-4976-BC23-24FAB3276F86}" type="pres">
      <dgm:prSet presAssocID="{44E71984-01E8-4D29-A4B6-F6563986B84D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66B9008-1F5B-44E1-BC10-0C2D4480810C}" type="pres">
      <dgm:prSet presAssocID="{44E71984-01E8-4D29-A4B6-F6563986B84D}" presName="rootComposite" presStyleCnt="0"/>
      <dgm:spPr/>
      <dgm:t>
        <a:bodyPr/>
        <a:lstStyle/>
        <a:p>
          <a:endParaRPr lang="fr-FR"/>
        </a:p>
      </dgm:t>
    </dgm:pt>
    <dgm:pt modelId="{0EBA6963-AF94-4552-B9DB-76EAF715E880}" type="pres">
      <dgm:prSet presAssocID="{44E71984-01E8-4D29-A4B6-F6563986B84D}" presName="rootText" presStyleLbl="node4" presStyleIdx="9" presStyleCnt="14" custScaleY="6658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201E1C7-DBEF-415E-9D83-E9E2D129D8BC}" type="pres">
      <dgm:prSet presAssocID="{44E71984-01E8-4D29-A4B6-F6563986B84D}" presName="rootConnector" presStyleLbl="node4" presStyleIdx="9" presStyleCnt="14"/>
      <dgm:spPr/>
      <dgm:t>
        <a:bodyPr/>
        <a:lstStyle/>
        <a:p>
          <a:endParaRPr lang="fr-FR"/>
        </a:p>
      </dgm:t>
    </dgm:pt>
    <dgm:pt modelId="{823E08A5-0706-40B0-91DB-FB61D0D6E5E4}" type="pres">
      <dgm:prSet presAssocID="{44E71984-01E8-4D29-A4B6-F6563986B84D}" presName="hierChild4" presStyleCnt="0"/>
      <dgm:spPr/>
      <dgm:t>
        <a:bodyPr/>
        <a:lstStyle/>
        <a:p>
          <a:endParaRPr lang="fr-FR"/>
        </a:p>
      </dgm:t>
    </dgm:pt>
    <dgm:pt modelId="{2DB9D82E-9FFD-4395-B881-5D62C6FBFC82}" type="pres">
      <dgm:prSet presAssocID="{44E71984-01E8-4D29-A4B6-F6563986B84D}" presName="hierChild5" presStyleCnt="0"/>
      <dgm:spPr/>
      <dgm:t>
        <a:bodyPr/>
        <a:lstStyle/>
        <a:p>
          <a:endParaRPr lang="fr-FR"/>
        </a:p>
      </dgm:t>
    </dgm:pt>
    <dgm:pt modelId="{AA57F8C9-D5DA-4543-BD55-4C78E9F68196}" type="pres">
      <dgm:prSet presAssocID="{40B7830F-7787-4580-B85E-46DEA8BAD0C2}" presName="hierChild5" presStyleCnt="0"/>
      <dgm:spPr/>
      <dgm:t>
        <a:bodyPr/>
        <a:lstStyle/>
        <a:p>
          <a:endParaRPr lang="fr-FR"/>
        </a:p>
      </dgm:t>
    </dgm:pt>
    <dgm:pt modelId="{1A8048DA-3148-43C9-A70C-D1D8B6A7186B}" type="pres">
      <dgm:prSet presAssocID="{CB29AE42-86B5-475C-8EB7-2A67F60F8B65}" presName="hierChild5" presStyleCnt="0"/>
      <dgm:spPr/>
      <dgm:t>
        <a:bodyPr/>
        <a:lstStyle/>
        <a:p>
          <a:endParaRPr lang="fr-FR"/>
        </a:p>
      </dgm:t>
    </dgm:pt>
    <dgm:pt modelId="{5049B84F-997A-4D0C-B398-EBAD52CCC7A5}" type="pres">
      <dgm:prSet presAssocID="{A5F7D2AC-9012-41FD-8253-96160BE048D8}" presName="hierChild5" presStyleCnt="0"/>
      <dgm:spPr/>
      <dgm:t>
        <a:bodyPr/>
        <a:lstStyle/>
        <a:p>
          <a:endParaRPr lang="fr-FR"/>
        </a:p>
      </dgm:t>
    </dgm:pt>
    <dgm:pt modelId="{1B4296DE-2E58-490B-B946-251E413F33C1}" type="pres">
      <dgm:prSet presAssocID="{ECA5CF7B-9307-4A5B-B7B6-CA61338D2943}" presName="Name37" presStyleLbl="parChTrans1D2" presStyleIdx="1" presStyleCnt="2"/>
      <dgm:spPr/>
      <dgm:t>
        <a:bodyPr/>
        <a:lstStyle/>
        <a:p>
          <a:endParaRPr lang="fr-FR"/>
        </a:p>
      </dgm:t>
    </dgm:pt>
    <dgm:pt modelId="{FAA46EC7-39D6-4116-B4DE-1405BF894DAB}" type="pres">
      <dgm:prSet presAssocID="{E66AA50A-A612-43DF-80E1-03C1E7F487EA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80244AF4-AE70-4EDF-A3E4-615ABF329CAD}" type="pres">
      <dgm:prSet presAssocID="{E66AA50A-A612-43DF-80E1-03C1E7F487EA}" presName="rootComposite" presStyleCnt="0"/>
      <dgm:spPr/>
      <dgm:t>
        <a:bodyPr/>
        <a:lstStyle/>
        <a:p>
          <a:endParaRPr lang="fr-FR"/>
        </a:p>
      </dgm:t>
    </dgm:pt>
    <dgm:pt modelId="{83F06B5A-3538-4C47-B2D9-D9F5D56ECF1F}" type="pres">
      <dgm:prSet presAssocID="{E66AA50A-A612-43DF-80E1-03C1E7F487E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F1532C6-6364-4D5B-A494-983EF500A655}" type="pres">
      <dgm:prSet presAssocID="{E66AA50A-A612-43DF-80E1-03C1E7F487EA}" presName="rootConnector" presStyleLbl="node2" presStyleIdx="1" presStyleCnt="2"/>
      <dgm:spPr/>
      <dgm:t>
        <a:bodyPr/>
        <a:lstStyle/>
        <a:p>
          <a:endParaRPr lang="fr-FR"/>
        </a:p>
      </dgm:t>
    </dgm:pt>
    <dgm:pt modelId="{2EC60A32-2AA4-403E-A0EB-88956618F3CD}" type="pres">
      <dgm:prSet presAssocID="{E66AA50A-A612-43DF-80E1-03C1E7F487EA}" presName="hierChild4" presStyleCnt="0"/>
      <dgm:spPr/>
      <dgm:t>
        <a:bodyPr/>
        <a:lstStyle/>
        <a:p>
          <a:endParaRPr lang="fr-FR"/>
        </a:p>
      </dgm:t>
    </dgm:pt>
    <dgm:pt modelId="{89040A17-7C22-4CAE-887F-C85147F036B4}" type="pres">
      <dgm:prSet presAssocID="{B0BE3F43-7888-458A-B311-DF661EA4FEDD}" presName="Name37" presStyleLbl="parChTrans1D3" presStyleIdx="1" presStyleCnt="2"/>
      <dgm:spPr/>
      <dgm:t>
        <a:bodyPr/>
        <a:lstStyle/>
        <a:p>
          <a:endParaRPr lang="fr-FR"/>
        </a:p>
      </dgm:t>
    </dgm:pt>
    <dgm:pt modelId="{1F5551C7-C552-46D2-8F09-CF4FB017342F}" type="pres">
      <dgm:prSet presAssocID="{AD627BDD-B0C6-4C5D-A1C2-3CB4A33FA658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88B296F0-C8B3-498D-9B1C-53F0B3ADD09E}" type="pres">
      <dgm:prSet presAssocID="{AD627BDD-B0C6-4C5D-A1C2-3CB4A33FA658}" presName="rootComposite" presStyleCnt="0"/>
      <dgm:spPr/>
      <dgm:t>
        <a:bodyPr/>
        <a:lstStyle/>
        <a:p>
          <a:endParaRPr lang="fr-FR"/>
        </a:p>
      </dgm:t>
    </dgm:pt>
    <dgm:pt modelId="{C566E4B3-0237-4B9E-AD61-99810DBCFBA0}" type="pres">
      <dgm:prSet presAssocID="{AD627BDD-B0C6-4C5D-A1C2-3CB4A33FA65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1CAA3E2-C4C9-4FFF-AB17-886C0FAA8EF4}" type="pres">
      <dgm:prSet presAssocID="{AD627BDD-B0C6-4C5D-A1C2-3CB4A33FA658}" presName="rootConnector" presStyleLbl="node3" presStyleIdx="1" presStyleCnt="2"/>
      <dgm:spPr/>
      <dgm:t>
        <a:bodyPr/>
        <a:lstStyle/>
        <a:p>
          <a:endParaRPr lang="fr-FR"/>
        </a:p>
      </dgm:t>
    </dgm:pt>
    <dgm:pt modelId="{B9820BC0-73D5-4AF4-BD54-D1CAC5E5A573}" type="pres">
      <dgm:prSet presAssocID="{AD627BDD-B0C6-4C5D-A1C2-3CB4A33FA658}" presName="hierChild4" presStyleCnt="0"/>
      <dgm:spPr/>
      <dgm:t>
        <a:bodyPr/>
        <a:lstStyle/>
        <a:p>
          <a:endParaRPr lang="fr-FR"/>
        </a:p>
      </dgm:t>
    </dgm:pt>
    <dgm:pt modelId="{DBD9BBA0-AD43-4F5A-930C-6FD47C1BEAD5}" type="pres">
      <dgm:prSet presAssocID="{5661A043-FBCD-4D31-B777-C7207C0249B2}" presName="Name37" presStyleLbl="parChTrans1D4" presStyleIdx="10" presStyleCnt="14"/>
      <dgm:spPr/>
      <dgm:t>
        <a:bodyPr/>
        <a:lstStyle/>
        <a:p>
          <a:endParaRPr lang="fr-FR"/>
        </a:p>
      </dgm:t>
    </dgm:pt>
    <dgm:pt modelId="{62C8185B-9EDF-4D1C-B8E2-E2D48F7A673C}" type="pres">
      <dgm:prSet presAssocID="{C03CD82C-3782-406B-B32A-F8E39F003102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D5F86D9A-20CB-4B85-97AA-0C49C78007F5}" type="pres">
      <dgm:prSet presAssocID="{C03CD82C-3782-406B-B32A-F8E39F003102}" presName="rootComposite" presStyleCnt="0"/>
      <dgm:spPr/>
      <dgm:t>
        <a:bodyPr/>
        <a:lstStyle/>
        <a:p>
          <a:endParaRPr lang="fr-FR"/>
        </a:p>
      </dgm:t>
    </dgm:pt>
    <dgm:pt modelId="{AE722863-883F-43B5-B8F4-303005730C1D}" type="pres">
      <dgm:prSet presAssocID="{C03CD82C-3782-406B-B32A-F8E39F003102}" presName="rootText" presStyleLbl="node4" presStyleIdx="10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1A54AAC-402B-4BB1-8547-FE7A764F4B8F}" type="pres">
      <dgm:prSet presAssocID="{C03CD82C-3782-406B-B32A-F8E39F003102}" presName="rootConnector" presStyleLbl="node4" presStyleIdx="10" presStyleCnt="14"/>
      <dgm:spPr/>
      <dgm:t>
        <a:bodyPr/>
        <a:lstStyle/>
        <a:p>
          <a:endParaRPr lang="fr-FR"/>
        </a:p>
      </dgm:t>
    </dgm:pt>
    <dgm:pt modelId="{87C97589-9F8B-4CB4-9642-1C5A8883BA11}" type="pres">
      <dgm:prSet presAssocID="{C03CD82C-3782-406B-B32A-F8E39F003102}" presName="hierChild4" presStyleCnt="0"/>
      <dgm:spPr/>
      <dgm:t>
        <a:bodyPr/>
        <a:lstStyle/>
        <a:p>
          <a:endParaRPr lang="fr-FR"/>
        </a:p>
      </dgm:t>
    </dgm:pt>
    <dgm:pt modelId="{864ADC81-BF7C-468A-BC7D-E5309F708A52}" type="pres">
      <dgm:prSet presAssocID="{4B80BE0C-F7B0-473E-B8BA-938AD13D46CA}" presName="Name37" presStyleLbl="parChTrans1D4" presStyleIdx="11" presStyleCnt="14"/>
      <dgm:spPr/>
      <dgm:t>
        <a:bodyPr/>
        <a:lstStyle/>
        <a:p>
          <a:endParaRPr lang="fr-FR"/>
        </a:p>
      </dgm:t>
    </dgm:pt>
    <dgm:pt modelId="{0DD87C24-783E-4D01-8920-B4E6F9013044}" type="pres">
      <dgm:prSet presAssocID="{CA87742C-A3F1-4F17-80C1-E6AF6A297469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8F9B93A7-B55A-4F16-957C-27EDC5B6E558}" type="pres">
      <dgm:prSet presAssocID="{CA87742C-A3F1-4F17-80C1-E6AF6A297469}" presName="rootComposite" presStyleCnt="0"/>
      <dgm:spPr/>
      <dgm:t>
        <a:bodyPr/>
        <a:lstStyle/>
        <a:p>
          <a:endParaRPr lang="fr-FR"/>
        </a:p>
      </dgm:t>
    </dgm:pt>
    <dgm:pt modelId="{6676530A-7835-4A64-9D1E-B98DD0E089AF}" type="pres">
      <dgm:prSet presAssocID="{CA87742C-A3F1-4F17-80C1-E6AF6A297469}" presName="rootText" presStyleLbl="node4" presStyleIdx="11" presStyleCnt="14" custScaleY="33386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3AC85D-EC60-441D-8EB0-7FF168A75E96}" type="pres">
      <dgm:prSet presAssocID="{CA87742C-A3F1-4F17-80C1-E6AF6A297469}" presName="rootConnector" presStyleLbl="node4" presStyleIdx="11" presStyleCnt="14"/>
      <dgm:spPr/>
      <dgm:t>
        <a:bodyPr/>
        <a:lstStyle/>
        <a:p>
          <a:endParaRPr lang="fr-FR"/>
        </a:p>
      </dgm:t>
    </dgm:pt>
    <dgm:pt modelId="{B5DBABEF-4625-4720-B31D-38ABFA24273B}" type="pres">
      <dgm:prSet presAssocID="{CA87742C-A3F1-4F17-80C1-E6AF6A297469}" presName="hierChild4" presStyleCnt="0"/>
      <dgm:spPr/>
      <dgm:t>
        <a:bodyPr/>
        <a:lstStyle/>
        <a:p>
          <a:endParaRPr lang="fr-FR"/>
        </a:p>
      </dgm:t>
    </dgm:pt>
    <dgm:pt modelId="{692AC135-2325-466A-A356-91DB66C6B754}" type="pres">
      <dgm:prSet presAssocID="{CA87742C-A3F1-4F17-80C1-E6AF6A297469}" presName="hierChild5" presStyleCnt="0"/>
      <dgm:spPr/>
      <dgm:t>
        <a:bodyPr/>
        <a:lstStyle/>
        <a:p>
          <a:endParaRPr lang="fr-FR"/>
        </a:p>
      </dgm:t>
    </dgm:pt>
    <dgm:pt modelId="{AB114414-5043-4402-8526-FFA6BFB77F88}" type="pres">
      <dgm:prSet presAssocID="{C03CD82C-3782-406B-B32A-F8E39F003102}" presName="hierChild5" presStyleCnt="0"/>
      <dgm:spPr/>
      <dgm:t>
        <a:bodyPr/>
        <a:lstStyle/>
        <a:p>
          <a:endParaRPr lang="fr-FR"/>
        </a:p>
      </dgm:t>
    </dgm:pt>
    <dgm:pt modelId="{4B6694B6-9987-4D80-A016-7CB234E53B17}" type="pres">
      <dgm:prSet presAssocID="{6CF0B981-287B-4781-9263-E0A5F9C0B214}" presName="Name37" presStyleLbl="parChTrans1D4" presStyleIdx="12" presStyleCnt="14"/>
      <dgm:spPr/>
      <dgm:t>
        <a:bodyPr/>
        <a:lstStyle/>
        <a:p>
          <a:endParaRPr lang="fr-FR"/>
        </a:p>
      </dgm:t>
    </dgm:pt>
    <dgm:pt modelId="{E48E6DD0-9753-4622-9A87-61E17407373C}" type="pres">
      <dgm:prSet presAssocID="{B16A8AF7-4478-46A2-AB2C-F51949E1DD2C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169AA6A5-3BC0-404A-BD31-D638552580EE}" type="pres">
      <dgm:prSet presAssocID="{B16A8AF7-4478-46A2-AB2C-F51949E1DD2C}" presName="rootComposite" presStyleCnt="0"/>
      <dgm:spPr/>
      <dgm:t>
        <a:bodyPr/>
        <a:lstStyle/>
        <a:p>
          <a:endParaRPr lang="fr-FR"/>
        </a:p>
      </dgm:t>
    </dgm:pt>
    <dgm:pt modelId="{71BEF778-B415-4159-98E9-329DD226717D}" type="pres">
      <dgm:prSet presAssocID="{B16A8AF7-4478-46A2-AB2C-F51949E1DD2C}" presName="rootText" presStyleLbl="node4" presStyleIdx="12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45DB92-06BC-405D-B339-F1ECE214D339}" type="pres">
      <dgm:prSet presAssocID="{B16A8AF7-4478-46A2-AB2C-F51949E1DD2C}" presName="rootConnector" presStyleLbl="node4" presStyleIdx="12" presStyleCnt="14"/>
      <dgm:spPr/>
      <dgm:t>
        <a:bodyPr/>
        <a:lstStyle/>
        <a:p>
          <a:endParaRPr lang="fr-FR"/>
        </a:p>
      </dgm:t>
    </dgm:pt>
    <dgm:pt modelId="{A1DF67F0-9C06-4E95-AA90-784823B026AB}" type="pres">
      <dgm:prSet presAssocID="{B16A8AF7-4478-46A2-AB2C-F51949E1DD2C}" presName="hierChild4" presStyleCnt="0"/>
      <dgm:spPr/>
      <dgm:t>
        <a:bodyPr/>
        <a:lstStyle/>
        <a:p>
          <a:endParaRPr lang="fr-FR"/>
        </a:p>
      </dgm:t>
    </dgm:pt>
    <dgm:pt modelId="{F3FF7509-36F2-4577-9DC0-438A76379A6A}" type="pres">
      <dgm:prSet presAssocID="{F32A4FFE-59D8-491D-BEB9-541A5A59F23D}" presName="Name37" presStyleLbl="parChTrans1D4" presStyleIdx="13" presStyleCnt="14"/>
      <dgm:spPr/>
      <dgm:t>
        <a:bodyPr/>
        <a:lstStyle/>
        <a:p>
          <a:endParaRPr lang="fr-FR"/>
        </a:p>
      </dgm:t>
    </dgm:pt>
    <dgm:pt modelId="{9364927B-73B5-4618-A5B7-DDD82A50CEFC}" type="pres">
      <dgm:prSet presAssocID="{C4724099-9E64-4274-9E10-A0E4FB19497C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65CFF4DB-B57A-4AC4-BE65-2D112615E412}" type="pres">
      <dgm:prSet presAssocID="{C4724099-9E64-4274-9E10-A0E4FB19497C}" presName="rootComposite" presStyleCnt="0"/>
      <dgm:spPr/>
      <dgm:t>
        <a:bodyPr/>
        <a:lstStyle/>
        <a:p>
          <a:endParaRPr lang="fr-FR"/>
        </a:p>
      </dgm:t>
    </dgm:pt>
    <dgm:pt modelId="{BF51F3F7-E6B9-4997-B452-9FAC20806351}" type="pres">
      <dgm:prSet presAssocID="{C4724099-9E64-4274-9E10-A0E4FB19497C}" presName="rootText" presStyleLbl="node4" presStyleIdx="13" presStyleCnt="14" custScaleY="42284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E1741A4-413C-4DCF-87F5-2DE1D9930549}" type="pres">
      <dgm:prSet presAssocID="{C4724099-9E64-4274-9E10-A0E4FB19497C}" presName="rootConnector" presStyleLbl="node4" presStyleIdx="13" presStyleCnt="14"/>
      <dgm:spPr/>
      <dgm:t>
        <a:bodyPr/>
        <a:lstStyle/>
        <a:p>
          <a:endParaRPr lang="fr-FR"/>
        </a:p>
      </dgm:t>
    </dgm:pt>
    <dgm:pt modelId="{F81F2943-5924-426D-A53D-04B6E9F091FF}" type="pres">
      <dgm:prSet presAssocID="{C4724099-9E64-4274-9E10-A0E4FB19497C}" presName="hierChild4" presStyleCnt="0"/>
      <dgm:spPr/>
      <dgm:t>
        <a:bodyPr/>
        <a:lstStyle/>
        <a:p>
          <a:endParaRPr lang="fr-FR"/>
        </a:p>
      </dgm:t>
    </dgm:pt>
    <dgm:pt modelId="{69DD74AC-3B1A-478D-B28D-6E494721F723}" type="pres">
      <dgm:prSet presAssocID="{C4724099-9E64-4274-9E10-A0E4FB19497C}" presName="hierChild5" presStyleCnt="0"/>
      <dgm:spPr/>
      <dgm:t>
        <a:bodyPr/>
        <a:lstStyle/>
        <a:p>
          <a:endParaRPr lang="fr-FR"/>
        </a:p>
      </dgm:t>
    </dgm:pt>
    <dgm:pt modelId="{0873603F-4E09-451B-835C-A47C5BF8A7C5}" type="pres">
      <dgm:prSet presAssocID="{B16A8AF7-4478-46A2-AB2C-F51949E1DD2C}" presName="hierChild5" presStyleCnt="0"/>
      <dgm:spPr/>
      <dgm:t>
        <a:bodyPr/>
        <a:lstStyle/>
        <a:p>
          <a:endParaRPr lang="fr-FR"/>
        </a:p>
      </dgm:t>
    </dgm:pt>
    <dgm:pt modelId="{B6AD3DB6-344D-41F2-8C10-3D3976DB08FF}" type="pres">
      <dgm:prSet presAssocID="{AD627BDD-B0C6-4C5D-A1C2-3CB4A33FA658}" presName="hierChild5" presStyleCnt="0"/>
      <dgm:spPr/>
      <dgm:t>
        <a:bodyPr/>
        <a:lstStyle/>
        <a:p>
          <a:endParaRPr lang="fr-FR"/>
        </a:p>
      </dgm:t>
    </dgm:pt>
    <dgm:pt modelId="{41604B8B-1646-435A-A845-0A1039FDBD35}" type="pres">
      <dgm:prSet presAssocID="{E66AA50A-A612-43DF-80E1-03C1E7F487EA}" presName="hierChild5" presStyleCnt="0"/>
      <dgm:spPr/>
      <dgm:t>
        <a:bodyPr/>
        <a:lstStyle/>
        <a:p>
          <a:endParaRPr lang="fr-FR"/>
        </a:p>
      </dgm:t>
    </dgm:pt>
    <dgm:pt modelId="{719898DC-FC83-4566-BBC1-A913434F839A}" type="pres">
      <dgm:prSet presAssocID="{94FF47E7-36D6-4F38-BFAF-A17514670DB4}" presName="hierChild3" presStyleCnt="0"/>
      <dgm:spPr/>
      <dgm:t>
        <a:bodyPr/>
        <a:lstStyle/>
        <a:p>
          <a:endParaRPr lang="fr-FR"/>
        </a:p>
      </dgm:t>
    </dgm:pt>
  </dgm:ptLst>
  <dgm:cxnLst>
    <dgm:cxn modelId="{9EEE4AF5-C312-4F52-B4B6-3584399DF577}" type="presOf" srcId="{32E3D7F6-86B0-4D50-9408-52F01B0E3E66}" destId="{5B5683E7-AB2A-44A6-8F9A-529BB9066B25}" srcOrd="0" destOrd="0" presId="urn:microsoft.com/office/officeart/2005/8/layout/orgChart1"/>
    <dgm:cxn modelId="{E4D816DA-9051-48BB-A841-281954D0C468}" type="presOf" srcId="{22AF1A6F-87AD-47D2-A6A7-BC6635CB1E16}" destId="{C6B54513-1DB0-46EC-8A5F-9119B6188533}" srcOrd="0" destOrd="0" presId="urn:microsoft.com/office/officeart/2005/8/layout/orgChart1"/>
    <dgm:cxn modelId="{84CA8303-08CD-461E-BAC9-3C1D555894DE}" type="presOf" srcId="{44E71984-01E8-4D29-A4B6-F6563986B84D}" destId="{0EBA6963-AF94-4552-B9DB-76EAF715E880}" srcOrd="0" destOrd="0" presId="urn:microsoft.com/office/officeart/2005/8/layout/orgChart1"/>
    <dgm:cxn modelId="{5CB549EF-6ED7-433C-871C-11CED751102B}" type="presOf" srcId="{7ADD8B67-63CB-4DC9-B1E5-F151DE8BE1D3}" destId="{E4A3C248-7F9E-431D-8DE3-67452863C2C3}" srcOrd="0" destOrd="0" presId="urn:microsoft.com/office/officeart/2005/8/layout/orgChart1"/>
    <dgm:cxn modelId="{12F81C2F-40DB-4F22-AF37-2B9BF4122530}" type="presOf" srcId="{CB29AE42-86B5-475C-8EB7-2A67F60F8B65}" destId="{4BDDB2AB-0AA0-49E6-A18D-5BEDB9BC28F6}" srcOrd="0" destOrd="0" presId="urn:microsoft.com/office/officeart/2005/8/layout/orgChart1"/>
    <dgm:cxn modelId="{D18D8286-7FAA-4CAF-9A1C-116BB29DB24E}" type="presOf" srcId="{E1538BB6-4B9A-4A09-9FB1-5091765CEF01}" destId="{C373130D-3C98-4279-B1F2-2DE489BB3B95}" srcOrd="1" destOrd="0" presId="urn:microsoft.com/office/officeart/2005/8/layout/orgChart1"/>
    <dgm:cxn modelId="{9AB503BF-9549-45CB-AAC8-53BC91DCEA54}" type="presOf" srcId="{50177576-999D-4115-BED6-9660E3190F49}" destId="{A20FDF9B-D486-4666-8531-A547670F7FF7}" srcOrd="0" destOrd="0" presId="urn:microsoft.com/office/officeart/2005/8/layout/orgChart1"/>
    <dgm:cxn modelId="{0AEC85B6-9C90-4DC9-A91E-8C0BAD82F2C0}" type="presOf" srcId="{E66AA50A-A612-43DF-80E1-03C1E7F487EA}" destId="{83F06B5A-3538-4C47-B2D9-D9F5D56ECF1F}" srcOrd="0" destOrd="0" presId="urn:microsoft.com/office/officeart/2005/8/layout/orgChart1"/>
    <dgm:cxn modelId="{8516B461-898B-40EB-A1ED-84B41D9AB6A1}" srcId="{CB29AE42-86B5-475C-8EB7-2A67F60F8B65}" destId="{40B7830F-7787-4580-B85E-46DEA8BAD0C2}" srcOrd="4" destOrd="0" parTransId="{720E3FAC-9938-48D6-8677-EEB54D68DD4A}" sibTransId="{5F4A9DE9-24E0-4369-80EF-AB3D929ECF29}"/>
    <dgm:cxn modelId="{BA14D7F1-6E55-44BA-BC27-0FAC971F451E}" type="presOf" srcId="{B16A8AF7-4478-46A2-AB2C-F51949E1DD2C}" destId="{AF45DB92-06BC-405D-B339-F1ECE214D339}" srcOrd="1" destOrd="0" presId="urn:microsoft.com/office/officeart/2005/8/layout/orgChart1"/>
    <dgm:cxn modelId="{D33C4D36-0007-45FE-A2D2-DBF5E0BC73D3}" srcId="{E66AA50A-A612-43DF-80E1-03C1E7F487EA}" destId="{AD627BDD-B0C6-4C5D-A1C2-3CB4A33FA658}" srcOrd="0" destOrd="0" parTransId="{B0BE3F43-7888-458A-B311-DF661EA4FEDD}" sibTransId="{ED75CCDD-ADC5-49C1-9EC8-79D1F09A1F72}"/>
    <dgm:cxn modelId="{1019BD32-D6C3-4372-AC31-F9995ACFBF52}" srcId="{CB29AE42-86B5-475C-8EB7-2A67F60F8B65}" destId="{D5672219-9109-4098-B90A-7C1E0D11C353}" srcOrd="1" destOrd="0" parTransId="{3BACC27D-3742-4894-AF36-0278E6CB4934}" sibTransId="{C52A0AE0-033F-4344-9D19-044EFB4DC318}"/>
    <dgm:cxn modelId="{A3366725-48E8-4C6C-A41C-B84E63790625}" type="presOf" srcId="{E097B9A1-EA36-4598-A519-C8B558DAAB21}" destId="{7F819B14-BF67-47EC-993D-7346B84DE9C9}" srcOrd="0" destOrd="0" presId="urn:microsoft.com/office/officeart/2005/8/layout/orgChart1"/>
    <dgm:cxn modelId="{7099AED0-D8F6-4B81-BDB2-9BA93C1D22EC}" type="presOf" srcId="{AFF14A65-0637-4B34-80CF-91AACC49F150}" destId="{00CBE54A-4F74-4B34-A680-0E8441E2B9E9}" srcOrd="0" destOrd="0" presId="urn:microsoft.com/office/officeart/2005/8/layout/orgChart1"/>
    <dgm:cxn modelId="{43B98E62-E103-419E-A1DE-487CD2E37E9A}" type="presOf" srcId="{F32A4FFE-59D8-491D-BEB9-541A5A59F23D}" destId="{F3FF7509-36F2-4577-9DC0-438A76379A6A}" srcOrd="0" destOrd="0" presId="urn:microsoft.com/office/officeart/2005/8/layout/orgChart1"/>
    <dgm:cxn modelId="{E1328CC8-7DEB-4966-97BE-634E50D41A74}" type="presOf" srcId="{013A3ECA-A3D0-485B-ACE7-16FF20D2A422}" destId="{FF913370-8FFE-4E69-BDC8-D74DC6990FCA}" srcOrd="0" destOrd="0" presId="urn:microsoft.com/office/officeart/2005/8/layout/orgChart1"/>
    <dgm:cxn modelId="{F63BBC49-7678-4250-B692-CD25D30A3E5D}" type="presOf" srcId="{CA87742C-A3F1-4F17-80C1-E6AF6A297469}" destId="{6676530A-7835-4A64-9D1E-B98DD0E089AF}" srcOrd="0" destOrd="0" presId="urn:microsoft.com/office/officeart/2005/8/layout/orgChart1"/>
    <dgm:cxn modelId="{115BD52C-AAA1-4060-9ABD-10D31C2A62AB}" srcId="{C03CD82C-3782-406B-B32A-F8E39F003102}" destId="{CA87742C-A3F1-4F17-80C1-E6AF6A297469}" srcOrd="0" destOrd="0" parTransId="{4B80BE0C-F7B0-473E-B8BA-938AD13D46CA}" sibTransId="{C8B1E733-68D9-40A3-BDBB-AB0ABBE3F776}"/>
    <dgm:cxn modelId="{E791267C-6BBE-4B58-BD09-140FD9A5709A}" type="presOf" srcId="{E66AA50A-A612-43DF-80E1-03C1E7F487EA}" destId="{4F1532C6-6364-4D5B-A494-983EF500A655}" srcOrd="1" destOrd="0" presId="urn:microsoft.com/office/officeart/2005/8/layout/orgChart1"/>
    <dgm:cxn modelId="{AAB3F31A-9B0B-484F-865D-839285CAA986}" srcId="{94FF47E7-36D6-4F38-BFAF-A17514670DB4}" destId="{E66AA50A-A612-43DF-80E1-03C1E7F487EA}" srcOrd="1" destOrd="0" parTransId="{ECA5CF7B-9307-4A5B-B7B6-CA61338D2943}" sibTransId="{72F9C167-EB2A-4D95-A0B7-DD62DDCDE0FF}"/>
    <dgm:cxn modelId="{2E2EDC38-3BAA-486E-9FB9-42DCDD1AA9EC}" type="presOf" srcId="{44E71984-01E8-4D29-A4B6-F6563986B84D}" destId="{3201E1C7-DBEF-415E-9D83-E9E2D129D8BC}" srcOrd="1" destOrd="0" presId="urn:microsoft.com/office/officeart/2005/8/layout/orgChart1"/>
    <dgm:cxn modelId="{AAE2FEDE-90D3-4D69-8244-FE3547D5775D}" type="presOf" srcId="{7515E279-A237-4AB7-B534-CCCB81BFAA21}" destId="{E1DBFEC4-EBFA-4C01-996E-77B189CF6A9D}" srcOrd="0" destOrd="0" presId="urn:microsoft.com/office/officeart/2005/8/layout/orgChart1"/>
    <dgm:cxn modelId="{0B5631FE-28D6-4965-B1B4-6F2D0F71D5E1}" srcId="{7D37340E-1B40-40A7-A4C8-E1362A78F5F1}" destId="{94FF47E7-36D6-4F38-BFAF-A17514670DB4}" srcOrd="0" destOrd="0" parTransId="{204C5FAB-710A-48C4-949B-AFF888945AF1}" sibTransId="{138E6F0E-3960-43FA-BD28-E7EDE5A5E8A9}"/>
    <dgm:cxn modelId="{64EA72AA-68CD-4A02-BBDD-93DFC6883ECD}" srcId="{AD627BDD-B0C6-4C5D-A1C2-3CB4A33FA658}" destId="{B16A8AF7-4478-46A2-AB2C-F51949E1DD2C}" srcOrd="1" destOrd="0" parTransId="{6CF0B981-287B-4781-9263-E0A5F9C0B214}" sibTransId="{85B06FC5-0605-4A30-A007-3EF78206A99D}"/>
    <dgm:cxn modelId="{D1775368-4CDE-4112-BEB2-826EA6ABDC37}" type="presOf" srcId="{C03CD82C-3782-406B-B32A-F8E39F003102}" destId="{F1A54AAC-402B-4BB1-8547-FE7A764F4B8F}" srcOrd="1" destOrd="0" presId="urn:microsoft.com/office/officeart/2005/8/layout/orgChart1"/>
    <dgm:cxn modelId="{8D8CB37A-F7F1-4131-B115-412D8DC96FD6}" type="presOf" srcId="{C4724099-9E64-4274-9E10-A0E4FB19497C}" destId="{9E1741A4-413C-4DCF-87F5-2DE1D9930549}" srcOrd="1" destOrd="0" presId="urn:microsoft.com/office/officeart/2005/8/layout/orgChart1"/>
    <dgm:cxn modelId="{AEDCB005-5AD0-47F8-A057-5057A1085F8F}" type="presOf" srcId="{AF536BCD-0BDD-445F-902E-32CB4EE8C4A8}" destId="{53F9E284-E888-4460-9D81-3A945C22ECB9}" srcOrd="0" destOrd="0" presId="urn:microsoft.com/office/officeart/2005/8/layout/orgChart1"/>
    <dgm:cxn modelId="{EBC6E481-A691-4140-8228-A709FFEE2135}" srcId="{40B7830F-7787-4580-B85E-46DEA8BAD0C2}" destId="{44E71984-01E8-4D29-A4B6-F6563986B84D}" srcOrd="0" destOrd="0" parTransId="{1C7BC270-51D3-4ABF-90A8-7DCB67A85CAF}" sibTransId="{45475C8F-D7EF-47F3-9F20-AC8D8CF2991D}"/>
    <dgm:cxn modelId="{8F15C4BF-3329-4E4B-8A87-F6172E5FDA2D}" srcId="{CB29AE42-86B5-475C-8EB7-2A67F60F8B65}" destId="{0C015915-B22F-4A72-874F-2CF35C8B83CC}" srcOrd="3" destOrd="0" parTransId="{22AF1A6F-87AD-47D2-A6A7-BC6635CB1E16}" sibTransId="{11C5F9CE-4CD5-4B5B-A583-4F1B099B8FE7}"/>
    <dgm:cxn modelId="{F2375868-A3F8-4631-A8D9-E35D937BA982}" type="presOf" srcId="{7ADD8B67-63CB-4DC9-B1E5-F151DE8BE1D3}" destId="{42C12A0F-67C8-4291-8C89-475D4FD877AB}" srcOrd="1" destOrd="0" presId="urn:microsoft.com/office/officeart/2005/8/layout/orgChart1"/>
    <dgm:cxn modelId="{4A5C3698-81FA-49C5-AD91-7EBA03FCB8CC}" srcId="{B16A8AF7-4478-46A2-AB2C-F51949E1DD2C}" destId="{C4724099-9E64-4274-9E10-A0E4FB19497C}" srcOrd="0" destOrd="0" parTransId="{F32A4FFE-59D8-491D-BEB9-541A5A59F23D}" sibTransId="{208B1FD8-68B0-4619-AFFB-F8F6075B26CC}"/>
    <dgm:cxn modelId="{541F230B-2AC0-4017-A313-B45AE4A40B4E}" type="presOf" srcId="{169CD763-7465-4255-A602-8AEC2E45314D}" destId="{6828882C-0460-4717-9DB6-EC7E189227ED}" srcOrd="0" destOrd="0" presId="urn:microsoft.com/office/officeart/2005/8/layout/orgChart1"/>
    <dgm:cxn modelId="{0E583AF2-AD2F-4C65-BAAF-90D2B78C16C6}" srcId="{94FF47E7-36D6-4F38-BFAF-A17514670DB4}" destId="{A5F7D2AC-9012-41FD-8253-96160BE048D8}" srcOrd="0" destOrd="0" parTransId="{81B90315-1A4B-4AB0-BF31-2A788C473DF4}" sibTransId="{B4EC3E17-DE09-4E32-A200-222A021E3472}"/>
    <dgm:cxn modelId="{6A4BDBF4-0A19-4655-87D1-34AF42E35D9E}" type="presOf" srcId="{A5F7D2AC-9012-41FD-8253-96160BE048D8}" destId="{84FAC798-4941-4EE1-8022-D22D8E19E0C8}" srcOrd="0" destOrd="0" presId="urn:microsoft.com/office/officeart/2005/8/layout/orgChart1"/>
    <dgm:cxn modelId="{D8A74FF1-F822-4CCE-8E5A-A43A56D64BE4}" type="presOf" srcId="{94FF47E7-36D6-4F38-BFAF-A17514670DB4}" destId="{5D5B4D03-C2AF-4427-B431-6A22028C88BC}" srcOrd="1" destOrd="0" presId="urn:microsoft.com/office/officeart/2005/8/layout/orgChart1"/>
    <dgm:cxn modelId="{B0D28FB7-4FE0-4B99-BFB4-77DC069CF035}" type="presOf" srcId="{AD627BDD-B0C6-4C5D-A1C2-3CB4A33FA658}" destId="{C566E4B3-0237-4B9E-AD61-99810DBCFBA0}" srcOrd="0" destOrd="0" presId="urn:microsoft.com/office/officeart/2005/8/layout/orgChart1"/>
    <dgm:cxn modelId="{E577DFA2-D6C5-43BF-82AB-C9A403AFA73E}" type="presOf" srcId="{720E3FAC-9938-48D6-8677-EEB54D68DD4A}" destId="{0407E520-48C2-4C1F-9569-D8036EE77CC2}" srcOrd="0" destOrd="0" presId="urn:microsoft.com/office/officeart/2005/8/layout/orgChart1"/>
    <dgm:cxn modelId="{D7D1A3FF-6706-4591-8A96-D71BE697ADE5}" type="presOf" srcId="{D5672219-9109-4098-B90A-7C1E0D11C353}" destId="{552DDF1D-7497-4312-94B8-B73F6DC29A41}" srcOrd="0" destOrd="0" presId="urn:microsoft.com/office/officeart/2005/8/layout/orgChart1"/>
    <dgm:cxn modelId="{7932FDBD-6701-4C40-84C6-A914D280970F}" type="presOf" srcId="{E097B9A1-EA36-4598-A519-C8B558DAAB21}" destId="{F74AEDBC-D7AD-43D3-B9E2-020256565099}" srcOrd="1" destOrd="0" presId="urn:microsoft.com/office/officeart/2005/8/layout/orgChart1"/>
    <dgm:cxn modelId="{0BC3D72D-88FC-42EC-A70B-FBF9ACF19DF3}" type="presOf" srcId="{50177576-999D-4115-BED6-9660E3190F49}" destId="{06E62CCD-E77E-4740-9D20-9C711DED4B06}" srcOrd="1" destOrd="0" presId="urn:microsoft.com/office/officeart/2005/8/layout/orgChart1"/>
    <dgm:cxn modelId="{766872F7-B470-48EF-9CED-E71030DA1784}" type="presOf" srcId="{C03CD82C-3782-406B-B32A-F8E39F003102}" destId="{AE722863-883F-43B5-B8F4-303005730C1D}" srcOrd="0" destOrd="0" presId="urn:microsoft.com/office/officeart/2005/8/layout/orgChart1"/>
    <dgm:cxn modelId="{FB3EDD28-3EF0-4E80-BD9E-04B966A76175}" srcId="{CB29AE42-86B5-475C-8EB7-2A67F60F8B65}" destId="{50177576-999D-4115-BED6-9660E3190F49}" srcOrd="0" destOrd="0" parTransId="{7515E279-A237-4AB7-B534-CCCB81BFAA21}" sibTransId="{4041670A-7939-46F3-B76B-89451EDD724E}"/>
    <dgm:cxn modelId="{48663A81-1E86-4904-A41A-CC0C89523F20}" type="presOf" srcId="{41BA83D8-9D34-45C4-985C-F641B35ED523}" destId="{46F8040E-1DEA-4F9E-8265-E88CC5C297EE}" srcOrd="1" destOrd="0" presId="urn:microsoft.com/office/officeart/2005/8/layout/orgChart1"/>
    <dgm:cxn modelId="{F501F57D-0D68-44F9-86D0-8D6993C541CC}" type="presOf" srcId="{E1538BB6-4B9A-4A09-9FB1-5091765CEF01}" destId="{E80740D9-33EF-4D47-8249-29B1D649B229}" srcOrd="0" destOrd="0" presId="urn:microsoft.com/office/officeart/2005/8/layout/orgChart1"/>
    <dgm:cxn modelId="{E6A10CFA-62E1-446D-8D0F-EAF3E3775230}" type="presOf" srcId="{3BACC27D-3742-4894-AF36-0278E6CB4934}" destId="{77D835FF-1B18-4E51-AA8F-733161A2976E}" srcOrd="0" destOrd="0" presId="urn:microsoft.com/office/officeart/2005/8/layout/orgChart1"/>
    <dgm:cxn modelId="{45523258-2C07-45EF-9DD1-898A5991FB20}" type="presOf" srcId="{0C015915-B22F-4A72-874F-2CF35C8B83CC}" destId="{D81FC38D-9938-4427-92D9-18273305B487}" srcOrd="1" destOrd="0" presId="urn:microsoft.com/office/officeart/2005/8/layout/orgChart1"/>
    <dgm:cxn modelId="{6A30A23F-96CA-486B-8FBF-8FE793D563E2}" type="presOf" srcId="{40B7830F-7787-4580-B85E-46DEA8BAD0C2}" destId="{DC42F45B-C778-4149-A61E-8A631AAA89EB}" srcOrd="0" destOrd="0" presId="urn:microsoft.com/office/officeart/2005/8/layout/orgChart1"/>
    <dgm:cxn modelId="{A333576E-7DE6-4793-B95D-2CEA75980237}" srcId="{A5F7D2AC-9012-41FD-8253-96160BE048D8}" destId="{CB29AE42-86B5-475C-8EB7-2A67F60F8B65}" srcOrd="0" destOrd="0" parTransId="{0CF02DDF-766D-426F-8A7F-7D32DC6CA168}" sibTransId="{695DD448-FE46-4A8B-83E9-217887AC40DA}"/>
    <dgm:cxn modelId="{213B7C64-C57C-4C4B-A4FB-64983D3FFA85}" type="presOf" srcId="{5661A043-FBCD-4D31-B777-C7207C0249B2}" destId="{DBD9BBA0-AD43-4F5A-930C-6FD47C1BEAD5}" srcOrd="0" destOrd="0" presId="urn:microsoft.com/office/officeart/2005/8/layout/orgChart1"/>
    <dgm:cxn modelId="{E2F7F6EE-9E46-43F3-A9D2-4C3A382E8CCA}" type="presOf" srcId="{AD627BDD-B0C6-4C5D-A1C2-3CB4A33FA658}" destId="{31CAA3E2-C4C9-4FFF-AB17-886C0FAA8EF4}" srcOrd="1" destOrd="0" presId="urn:microsoft.com/office/officeart/2005/8/layout/orgChart1"/>
    <dgm:cxn modelId="{F8D2F50A-F567-4070-B96B-95DD079E0BC0}" type="presOf" srcId="{C4724099-9E64-4274-9E10-A0E4FB19497C}" destId="{BF51F3F7-E6B9-4997-B452-9FAC20806351}" srcOrd="0" destOrd="0" presId="urn:microsoft.com/office/officeart/2005/8/layout/orgChart1"/>
    <dgm:cxn modelId="{A88D72FE-10AF-4C7F-934F-89C773B10749}" srcId="{50177576-999D-4115-BED6-9660E3190F49}" destId="{41BA83D8-9D34-45C4-985C-F641B35ED523}" srcOrd="0" destOrd="0" parTransId="{CB1CD74D-6DCA-4CDB-987A-4D5C0314CA18}" sibTransId="{23922183-88A0-406E-B8E2-A6D99E5C30B4}"/>
    <dgm:cxn modelId="{D590C2CE-D603-49C4-946C-1D149C8D1CA1}" type="presOf" srcId="{0C015915-B22F-4A72-874F-2CF35C8B83CC}" destId="{B73772B7-139B-4280-A8F1-B9932A5BDB2F}" srcOrd="0" destOrd="0" presId="urn:microsoft.com/office/officeart/2005/8/layout/orgChart1"/>
    <dgm:cxn modelId="{BCA32A4E-69E6-4A5F-8240-84A9EC209AE4}" type="presOf" srcId="{AFF14A65-0637-4B34-80CF-91AACC49F150}" destId="{4ECC9B12-392C-46A4-810E-9A718C88D7EC}" srcOrd="1" destOrd="0" presId="urn:microsoft.com/office/officeart/2005/8/layout/orgChart1"/>
    <dgm:cxn modelId="{D3EC36FA-89D5-47D5-A6C2-4D5EBA1E5D19}" type="presOf" srcId="{D5672219-9109-4098-B90A-7C1E0D11C353}" destId="{2DCE63E2-5A68-43BA-93F2-0F85D799B91D}" srcOrd="1" destOrd="0" presId="urn:microsoft.com/office/officeart/2005/8/layout/orgChart1"/>
    <dgm:cxn modelId="{1AF10177-9CEB-4837-91C4-E596916C90AD}" type="presOf" srcId="{41BA83D8-9D34-45C4-985C-F641B35ED523}" destId="{743D87BB-21B1-4AC8-9357-A46E2C37C234}" srcOrd="0" destOrd="0" presId="urn:microsoft.com/office/officeart/2005/8/layout/orgChart1"/>
    <dgm:cxn modelId="{080B0D86-BD7B-47B8-881E-14A1E6F42767}" srcId="{E1538BB6-4B9A-4A09-9FB1-5091765CEF01}" destId="{AFF14A65-0637-4B34-80CF-91AACC49F150}" srcOrd="0" destOrd="0" parTransId="{AF536BCD-0BDD-445F-902E-32CB4EE8C4A8}" sibTransId="{E815B5CF-B37F-4835-B68D-092F28BCBEE5}"/>
    <dgm:cxn modelId="{91B0F8BA-2F74-4518-8497-D0DA1F628CA2}" srcId="{0C015915-B22F-4A72-874F-2CF35C8B83CC}" destId="{7ADD8B67-63CB-4DC9-B1E5-F151DE8BE1D3}" srcOrd="0" destOrd="0" parTransId="{169CD763-7465-4255-A602-8AEC2E45314D}" sibTransId="{02E4F6D2-E4E9-4AAE-ACF5-EA3A2E8F0361}"/>
    <dgm:cxn modelId="{1822ADB2-65D9-4377-B3C0-E399D6F71470}" type="presOf" srcId="{A5F7D2AC-9012-41FD-8253-96160BE048D8}" destId="{10837E8B-ED92-484A-827F-79D216F15706}" srcOrd="1" destOrd="0" presId="urn:microsoft.com/office/officeart/2005/8/layout/orgChart1"/>
    <dgm:cxn modelId="{7ACE2CA3-EBC0-47AB-A623-BF7355CB0CDB}" type="presOf" srcId="{CB1CD74D-6DCA-4CDB-987A-4D5C0314CA18}" destId="{EFF9A452-A2BF-472D-A7D2-F724BDE02CCD}" srcOrd="0" destOrd="0" presId="urn:microsoft.com/office/officeart/2005/8/layout/orgChart1"/>
    <dgm:cxn modelId="{A537B314-DA58-4B7C-9000-4D773DA3D59B}" type="presOf" srcId="{ECA5CF7B-9307-4A5B-B7B6-CA61338D2943}" destId="{1B4296DE-2E58-490B-B946-251E413F33C1}" srcOrd="0" destOrd="0" presId="urn:microsoft.com/office/officeart/2005/8/layout/orgChart1"/>
    <dgm:cxn modelId="{6E45E883-48C6-4CC2-AFE0-CBE156E5408D}" type="presOf" srcId="{4B80BE0C-F7B0-473E-B8BA-938AD13D46CA}" destId="{864ADC81-BF7C-468A-BC7D-E5309F708A52}" srcOrd="0" destOrd="0" presId="urn:microsoft.com/office/officeart/2005/8/layout/orgChart1"/>
    <dgm:cxn modelId="{A09CE2ED-5C3E-4C7C-95D2-7F18928BACAF}" type="presOf" srcId="{40B7830F-7787-4580-B85E-46DEA8BAD0C2}" destId="{9252EEA8-D5F9-448E-A207-13A2CF635E4B}" srcOrd="1" destOrd="0" presId="urn:microsoft.com/office/officeart/2005/8/layout/orgChart1"/>
    <dgm:cxn modelId="{64E0994F-41CB-4C28-8505-C7C1AADEE86D}" type="presOf" srcId="{6CF0B981-287B-4781-9263-E0A5F9C0B214}" destId="{4B6694B6-9987-4D80-A016-7CB234E53B17}" srcOrd="0" destOrd="0" presId="urn:microsoft.com/office/officeart/2005/8/layout/orgChart1"/>
    <dgm:cxn modelId="{55EB4E5F-651E-4F78-B98C-1C3E0B05DAF8}" type="presOf" srcId="{81B90315-1A4B-4AB0-BF31-2A788C473DF4}" destId="{96798808-7832-40A5-B315-3FFA0658F84C}" srcOrd="0" destOrd="0" presId="urn:microsoft.com/office/officeart/2005/8/layout/orgChart1"/>
    <dgm:cxn modelId="{E9F748CC-5B5C-4951-8748-9B0EB51B1150}" srcId="{D5672219-9109-4098-B90A-7C1E0D11C353}" destId="{E097B9A1-EA36-4598-A519-C8B558DAAB21}" srcOrd="0" destOrd="0" parTransId="{32E3D7F6-86B0-4D50-9408-52F01B0E3E66}" sibTransId="{25245C9A-8855-4168-874F-7FFD50A17853}"/>
    <dgm:cxn modelId="{9F6E0E4B-EBEA-4456-9AC4-27D76532ABE8}" type="presOf" srcId="{CA87742C-A3F1-4F17-80C1-E6AF6A297469}" destId="{9D3AC85D-EC60-441D-8EB0-7FF168A75E96}" srcOrd="1" destOrd="0" presId="urn:microsoft.com/office/officeart/2005/8/layout/orgChart1"/>
    <dgm:cxn modelId="{675BE3D7-06A7-4BF8-B384-6F29F988978B}" type="presOf" srcId="{B16A8AF7-4478-46A2-AB2C-F51949E1DD2C}" destId="{71BEF778-B415-4159-98E9-329DD226717D}" srcOrd="0" destOrd="0" presId="urn:microsoft.com/office/officeart/2005/8/layout/orgChart1"/>
    <dgm:cxn modelId="{BFA1C7E0-3242-46E0-AF2A-BCFCF1D266EB}" srcId="{AD627BDD-B0C6-4C5D-A1C2-3CB4A33FA658}" destId="{C03CD82C-3782-406B-B32A-F8E39F003102}" srcOrd="0" destOrd="0" parTransId="{5661A043-FBCD-4D31-B777-C7207C0249B2}" sibTransId="{D1A2CF20-60FD-4C37-8937-6DEF7C307EA1}"/>
    <dgm:cxn modelId="{066E821E-6F13-43A4-A24B-A465DD11316E}" type="presOf" srcId="{94FF47E7-36D6-4F38-BFAF-A17514670DB4}" destId="{5A187063-1D20-4724-9D7C-CE8511E5CF44}" srcOrd="0" destOrd="0" presId="urn:microsoft.com/office/officeart/2005/8/layout/orgChart1"/>
    <dgm:cxn modelId="{9F51F907-B1CF-4A9C-BA81-9EB611E94FD9}" type="presOf" srcId="{7D37340E-1B40-40A7-A4C8-E1362A78F5F1}" destId="{D61EA5EB-7C87-485D-BE02-507687D3925E}" srcOrd="0" destOrd="0" presId="urn:microsoft.com/office/officeart/2005/8/layout/orgChart1"/>
    <dgm:cxn modelId="{636D6885-0BA5-4F3A-B94C-B918817A33C2}" srcId="{CB29AE42-86B5-475C-8EB7-2A67F60F8B65}" destId="{E1538BB6-4B9A-4A09-9FB1-5091765CEF01}" srcOrd="2" destOrd="0" parTransId="{013A3ECA-A3D0-485B-ACE7-16FF20D2A422}" sibTransId="{6C66D9F6-0AD7-4258-930A-3F2C65D36D91}"/>
    <dgm:cxn modelId="{D3615129-6913-4FF5-B801-F2518E850460}" type="presOf" srcId="{B0BE3F43-7888-458A-B311-DF661EA4FEDD}" destId="{89040A17-7C22-4CAE-887F-C85147F036B4}" srcOrd="0" destOrd="0" presId="urn:microsoft.com/office/officeart/2005/8/layout/orgChart1"/>
    <dgm:cxn modelId="{01576248-EC60-444C-A1A1-29AC704D0BFF}" type="presOf" srcId="{0CF02DDF-766D-426F-8A7F-7D32DC6CA168}" destId="{71107BB1-E802-4892-9AB5-EC4B5D2FB97D}" srcOrd="0" destOrd="0" presId="urn:microsoft.com/office/officeart/2005/8/layout/orgChart1"/>
    <dgm:cxn modelId="{3FCCD5A4-3718-43B7-841E-691BCDD6423E}" type="presOf" srcId="{1C7BC270-51D3-4ABF-90A8-7DCB67A85CAF}" destId="{77B5EADC-7344-4C2F-9456-CF62F65FDFF8}" srcOrd="0" destOrd="0" presId="urn:microsoft.com/office/officeart/2005/8/layout/orgChart1"/>
    <dgm:cxn modelId="{FFE5BEFE-D920-4E0F-906D-64511741B425}" type="presOf" srcId="{CB29AE42-86B5-475C-8EB7-2A67F60F8B65}" destId="{A837AEF9-752E-4895-9838-211AAEC4084D}" srcOrd="1" destOrd="0" presId="urn:microsoft.com/office/officeart/2005/8/layout/orgChart1"/>
    <dgm:cxn modelId="{04604373-51FD-4B87-B956-AE7E2F5E3366}" type="presParOf" srcId="{D61EA5EB-7C87-485D-BE02-507687D3925E}" destId="{880B68F0-8CAA-4C90-A6F8-63CF36D45861}" srcOrd="0" destOrd="0" presId="urn:microsoft.com/office/officeart/2005/8/layout/orgChart1"/>
    <dgm:cxn modelId="{015B8278-B836-4B2B-8003-9B794ACF1F51}" type="presParOf" srcId="{880B68F0-8CAA-4C90-A6F8-63CF36D45861}" destId="{D6D0B090-B10B-4AB2-BEB9-39DBA5F1CF85}" srcOrd="0" destOrd="0" presId="urn:microsoft.com/office/officeart/2005/8/layout/orgChart1"/>
    <dgm:cxn modelId="{92D6D091-5A52-4CFE-802F-9D60B620803B}" type="presParOf" srcId="{D6D0B090-B10B-4AB2-BEB9-39DBA5F1CF85}" destId="{5A187063-1D20-4724-9D7C-CE8511E5CF44}" srcOrd="0" destOrd="0" presId="urn:microsoft.com/office/officeart/2005/8/layout/orgChart1"/>
    <dgm:cxn modelId="{5D0C7389-6BAE-4FB1-9710-C6EAD055C114}" type="presParOf" srcId="{D6D0B090-B10B-4AB2-BEB9-39DBA5F1CF85}" destId="{5D5B4D03-C2AF-4427-B431-6A22028C88BC}" srcOrd="1" destOrd="0" presId="urn:microsoft.com/office/officeart/2005/8/layout/orgChart1"/>
    <dgm:cxn modelId="{F0B8DBB6-A86F-4BE3-A9CD-2442EAC08734}" type="presParOf" srcId="{880B68F0-8CAA-4C90-A6F8-63CF36D45861}" destId="{97394753-3A84-49CB-8350-644592969918}" srcOrd="1" destOrd="0" presId="urn:microsoft.com/office/officeart/2005/8/layout/orgChart1"/>
    <dgm:cxn modelId="{8BA30931-88E0-4415-AA05-EF012377B322}" type="presParOf" srcId="{97394753-3A84-49CB-8350-644592969918}" destId="{96798808-7832-40A5-B315-3FFA0658F84C}" srcOrd="0" destOrd="0" presId="urn:microsoft.com/office/officeart/2005/8/layout/orgChart1"/>
    <dgm:cxn modelId="{AF1CDDD5-FC69-45BA-AC65-05ECC3338C55}" type="presParOf" srcId="{97394753-3A84-49CB-8350-644592969918}" destId="{5B0C8CE8-2929-4B27-87C4-A673123CB2A0}" srcOrd="1" destOrd="0" presId="urn:microsoft.com/office/officeart/2005/8/layout/orgChart1"/>
    <dgm:cxn modelId="{76F05FF5-870D-4C76-BFA5-32A1602E3042}" type="presParOf" srcId="{5B0C8CE8-2929-4B27-87C4-A673123CB2A0}" destId="{168F098B-D4AC-464F-9A5E-62B4C2406C61}" srcOrd="0" destOrd="0" presId="urn:microsoft.com/office/officeart/2005/8/layout/orgChart1"/>
    <dgm:cxn modelId="{716392F2-D637-4255-B0AB-C5689EFB713A}" type="presParOf" srcId="{168F098B-D4AC-464F-9A5E-62B4C2406C61}" destId="{84FAC798-4941-4EE1-8022-D22D8E19E0C8}" srcOrd="0" destOrd="0" presId="urn:microsoft.com/office/officeart/2005/8/layout/orgChart1"/>
    <dgm:cxn modelId="{049FCB27-008E-4190-B603-8E8DEF549C91}" type="presParOf" srcId="{168F098B-D4AC-464F-9A5E-62B4C2406C61}" destId="{10837E8B-ED92-484A-827F-79D216F15706}" srcOrd="1" destOrd="0" presId="urn:microsoft.com/office/officeart/2005/8/layout/orgChart1"/>
    <dgm:cxn modelId="{52698216-A8A0-42F1-A8DA-5845E57FA2B6}" type="presParOf" srcId="{5B0C8CE8-2929-4B27-87C4-A673123CB2A0}" destId="{2059CFC8-7651-40F8-BC66-78BFF6F6E6E4}" srcOrd="1" destOrd="0" presId="urn:microsoft.com/office/officeart/2005/8/layout/orgChart1"/>
    <dgm:cxn modelId="{D2DA2CA7-68AE-45D5-8EED-BC70ED7CA8F4}" type="presParOf" srcId="{2059CFC8-7651-40F8-BC66-78BFF6F6E6E4}" destId="{71107BB1-E802-4892-9AB5-EC4B5D2FB97D}" srcOrd="0" destOrd="0" presId="urn:microsoft.com/office/officeart/2005/8/layout/orgChart1"/>
    <dgm:cxn modelId="{314835B3-9012-4087-9260-DCD360DCCBF0}" type="presParOf" srcId="{2059CFC8-7651-40F8-BC66-78BFF6F6E6E4}" destId="{97485262-A551-42AC-82E8-B50F3D993A12}" srcOrd="1" destOrd="0" presId="urn:microsoft.com/office/officeart/2005/8/layout/orgChart1"/>
    <dgm:cxn modelId="{DD89A2E2-DAC3-4E80-9C0D-8A9DE0CE2AD5}" type="presParOf" srcId="{97485262-A551-42AC-82E8-B50F3D993A12}" destId="{4FE73671-6BCF-4273-A5C7-4B70FDE973A3}" srcOrd="0" destOrd="0" presId="urn:microsoft.com/office/officeart/2005/8/layout/orgChart1"/>
    <dgm:cxn modelId="{0ACE34F8-892E-45D2-BCB6-5EF1C6644C2F}" type="presParOf" srcId="{4FE73671-6BCF-4273-A5C7-4B70FDE973A3}" destId="{4BDDB2AB-0AA0-49E6-A18D-5BEDB9BC28F6}" srcOrd="0" destOrd="0" presId="urn:microsoft.com/office/officeart/2005/8/layout/orgChart1"/>
    <dgm:cxn modelId="{74499251-B9CC-46CD-A0CE-09DDD3FF79F2}" type="presParOf" srcId="{4FE73671-6BCF-4273-A5C7-4B70FDE973A3}" destId="{A837AEF9-752E-4895-9838-211AAEC4084D}" srcOrd="1" destOrd="0" presId="urn:microsoft.com/office/officeart/2005/8/layout/orgChart1"/>
    <dgm:cxn modelId="{9993B77A-70A7-4E44-9084-6928400C2EFC}" type="presParOf" srcId="{97485262-A551-42AC-82E8-B50F3D993A12}" destId="{BA3C2BB8-8855-42E5-88A3-62FBDD7ACDA8}" srcOrd="1" destOrd="0" presId="urn:microsoft.com/office/officeart/2005/8/layout/orgChart1"/>
    <dgm:cxn modelId="{C6F4AE13-E841-4D2F-8A2A-5D61313D8F38}" type="presParOf" srcId="{BA3C2BB8-8855-42E5-88A3-62FBDD7ACDA8}" destId="{E1DBFEC4-EBFA-4C01-996E-77B189CF6A9D}" srcOrd="0" destOrd="0" presId="urn:microsoft.com/office/officeart/2005/8/layout/orgChart1"/>
    <dgm:cxn modelId="{DD23C516-2BE5-4723-84C8-6999A62EB418}" type="presParOf" srcId="{BA3C2BB8-8855-42E5-88A3-62FBDD7ACDA8}" destId="{9BDA1636-7F1C-43A4-858E-EA9B389A5C13}" srcOrd="1" destOrd="0" presId="urn:microsoft.com/office/officeart/2005/8/layout/orgChart1"/>
    <dgm:cxn modelId="{65738D0A-D779-408D-8E77-AC6BA780EFBC}" type="presParOf" srcId="{9BDA1636-7F1C-43A4-858E-EA9B389A5C13}" destId="{B66AF83D-6721-41B1-B58D-1CD8822DCBB1}" srcOrd="0" destOrd="0" presId="urn:microsoft.com/office/officeart/2005/8/layout/orgChart1"/>
    <dgm:cxn modelId="{5E9E5A2F-8000-4930-84F1-04832D33A745}" type="presParOf" srcId="{B66AF83D-6721-41B1-B58D-1CD8822DCBB1}" destId="{A20FDF9B-D486-4666-8531-A547670F7FF7}" srcOrd="0" destOrd="0" presId="urn:microsoft.com/office/officeart/2005/8/layout/orgChart1"/>
    <dgm:cxn modelId="{7AEF839E-8A5D-44D2-A13B-1E613C57EE14}" type="presParOf" srcId="{B66AF83D-6721-41B1-B58D-1CD8822DCBB1}" destId="{06E62CCD-E77E-4740-9D20-9C711DED4B06}" srcOrd="1" destOrd="0" presId="urn:microsoft.com/office/officeart/2005/8/layout/orgChart1"/>
    <dgm:cxn modelId="{4F93F4BA-E09F-4CAE-8001-A650F39732BD}" type="presParOf" srcId="{9BDA1636-7F1C-43A4-858E-EA9B389A5C13}" destId="{3E6D1596-3BE7-4102-9B8F-F5BB62E688FF}" srcOrd="1" destOrd="0" presId="urn:microsoft.com/office/officeart/2005/8/layout/orgChart1"/>
    <dgm:cxn modelId="{8BA6A9FE-1B39-4A9A-9A73-79E9B0C47A4E}" type="presParOf" srcId="{3E6D1596-3BE7-4102-9B8F-F5BB62E688FF}" destId="{EFF9A452-A2BF-472D-A7D2-F724BDE02CCD}" srcOrd="0" destOrd="0" presId="urn:microsoft.com/office/officeart/2005/8/layout/orgChart1"/>
    <dgm:cxn modelId="{9AC814C1-8193-4920-9F98-C309AFCD2EEC}" type="presParOf" srcId="{3E6D1596-3BE7-4102-9B8F-F5BB62E688FF}" destId="{83D7F989-5FE8-4219-87EE-6EDC905EA9B2}" srcOrd="1" destOrd="0" presId="urn:microsoft.com/office/officeart/2005/8/layout/orgChart1"/>
    <dgm:cxn modelId="{61A9B39A-CA81-4385-A0BC-6A0CC0D9783A}" type="presParOf" srcId="{83D7F989-5FE8-4219-87EE-6EDC905EA9B2}" destId="{BB2D886D-8EEC-45E3-AB72-53646B75F51E}" srcOrd="0" destOrd="0" presId="urn:microsoft.com/office/officeart/2005/8/layout/orgChart1"/>
    <dgm:cxn modelId="{8A123847-93EE-4606-87C0-53879B04030F}" type="presParOf" srcId="{BB2D886D-8EEC-45E3-AB72-53646B75F51E}" destId="{743D87BB-21B1-4AC8-9357-A46E2C37C234}" srcOrd="0" destOrd="0" presId="urn:microsoft.com/office/officeart/2005/8/layout/orgChart1"/>
    <dgm:cxn modelId="{2D2502D4-B9F2-488E-8EBB-056CBDA9D58A}" type="presParOf" srcId="{BB2D886D-8EEC-45E3-AB72-53646B75F51E}" destId="{46F8040E-1DEA-4F9E-8265-E88CC5C297EE}" srcOrd="1" destOrd="0" presId="urn:microsoft.com/office/officeart/2005/8/layout/orgChart1"/>
    <dgm:cxn modelId="{8E21D9C7-FEE2-4D35-A707-9905934E909E}" type="presParOf" srcId="{83D7F989-5FE8-4219-87EE-6EDC905EA9B2}" destId="{D0014542-3660-4825-B498-2B5C348E4103}" srcOrd="1" destOrd="0" presId="urn:microsoft.com/office/officeart/2005/8/layout/orgChart1"/>
    <dgm:cxn modelId="{9A0BF995-7900-4C53-82E5-A195FCF22D95}" type="presParOf" srcId="{83D7F989-5FE8-4219-87EE-6EDC905EA9B2}" destId="{6BF15C4F-127A-448E-9C09-EBE20808B589}" srcOrd="2" destOrd="0" presId="urn:microsoft.com/office/officeart/2005/8/layout/orgChart1"/>
    <dgm:cxn modelId="{2A51C1D6-05AF-4979-A26C-5FA1FD0586B6}" type="presParOf" srcId="{9BDA1636-7F1C-43A4-858E-EA9B389A5C13}" destId="{3FAFA7FC-2EEB-4DEC-AA80-09808605EE49}" srcOrd="2" destOrd="0" presId="urn:microsoft.com/office/officeart/2005/8/layout/orgChart1"/>
    <dgm:cxn modelId="{372C4972-3B60-45A2-B596-0A0CF2A3F1DE}" type="presParOf" srcId="{BA3C2BB8-8855-42E5-88A3-62FBDD7ACDA8}" destId="{77D835FF-1B18-4E51-AA8F-733161A2976E}" srcOrd="2" destOrd="0" presId="urn:microsoft.com/office/officeart/2005/8/layout/orgChart1"/>
    <dgm:cxn modelId="{3B512FC1-C1BF-4C65-8488-05B6641A13EE}" type="presParOf" srcId="{BA3C2BB8-8855-42E5-88A3-62FBDD7ACDA8}" destId="{C1424F78-DE67-497A-B273-C03D7854F63E}" srcOrd="3" destOrd="0" presId="urn:microsoft.com/office/officeart/2005/8/layout/orgChart1"/>
    <dgm:cxn modelId="{4C8DA37E-8C11-4A5C-B4DD-E8DC87852AA6}" type="presParOf" srcId="{C1424F78-DE67-497A-B273-C03D7854F63E}" destId="{0FD81B4C-F4E5-4E66-A257-19D54C01D425}" srcOrd="0" destOrd="0" presId="urn:microsoft.com/office/officeart/2005/8/layout/orgChart1"/>
    <dgm:cxn modelId="{E68C9460-1186-4C7A-9572-DA967C263767}" type="presParOf" srcId="{0FD81B4C-F4E5-4E66-A257-19D54C01D425}" destId="{552DDF1D-7497-4312-94B8-B73F6DC29A41}" srcOrd="0" destOrd="0" presId="urn:microsoft.com/office/officeart/2005/8/layout/orgChart1"/>
    <dgm:cxn modelId="{AB3D72A2-9DDE-495A-8E2C-66DBA98ED1AC}" type="presParOf" srcId="{0FD81B4C-F4E5-4E66-A257-19D54C01D425}" destId="{2DCE63E2-5A68-43BA-93F2-0F85D799B91D}" srcOrd="1" destOrd="0" presId="urn:microsoft.com/office/officeart/2005/8/layout/orgChart1"/>
    <dgm:cxn modelId="{68283F18-D630-4295-9E98-66CCFFD473DE}" type="presParOf" srcId="{C1424F78-DE67-497A-B273-C03D7854F63E}" destId="{454BF41B-0F37-455E-8A15-0443F85D5579}" srcOrd="1" destOrd="0" presId="urn:microsoft.com/office/officeart/2005/8/layout/orgChart1"/>
    <dgm:cxn modelId="{E1CE9185-72D2-433A-9296-1FDAA57523DD}" type="presParOf" srcId="{454BF41B-0F37-455E-8A15-0443F85D5579}" destId="{5B5683E7-AB2A-44A6-8F9A-529BB9066B25}" srcOrd="0" destOrd="0" presId="urn:microsoft.com/office/officeart/2005/8/layout/orgChart1"/>
    <dgm:cxn modelId="{B086EB6C-4A4C-4355-909D-CF254B354936}" type="presParOf" srcId="{454BF41B-0F37-455E-8A15-0443F85D5579}" destId="{45F86E3D-7CF0-4B26-A167-E0603F7C35DC}" srcOrd="1" destOrd="0" presId="urn:microsoft.com/office/officeart/2005/8/layout/orgChart1"/>
    <dgm:cxn modelId="{BFD08364-B59A-4349-B484-EA43497A0C13}" type="presParOf" srcId="{45F86E3D-7CF0-4B26-A167-E0603F7C35DC}" destId="{55BF0A6D-39B1-4E18-AB82-53F8E27CCCD4}" srcOrd="0" destOrd="0" presId="urn:microsoft.com/office/officeart/2005/8/layout/orgChart1"/>
    <dgm:cxn modelId="{03972EB4-DE7C-4C1B-8062-E91E8ACEC294}" type="presParOf" srcId="{55BF0A6D-39B1-4E18-AB82-53F8E27CCCD4}" destId="{7F819B14-BF67-47EC-993D-7346B84DE9C9}" srcOrd="0" destOrd="0" presId="urn:microsoft.com/office/officeart/2005/8/layout/orgChart1"/>
    <dgm:cxn modelId="{A0FE66A1-0025-4CAB-AC12-2F8718582A1D}" type="presParOf" srcId="{55BF0A6D-39B1-4E18-AB82-53F8E27CCCD4}" destId="{F74AEDBC-D7AD-43D3-B9E2-020256565099}" srcOrd="1" destOrd="0" presId="urn:microsoft.com/office/officeart/2005/8/layout/orgChart1"/>
    <dgm:cxn modelId="{FDA0A738-922F-428F-BEDC-76BC0FC0EAB0}" type="presParOf" srcId="{45F86E3D-7CF0-4B26-A167-E0603F7C35DC}" destId="{D7C06902-BC5A-4BF5-88B0-D290748B9F1D}" srcOrd="1" destOrd="0" presId="urn:microsoft.com/office/officeart/2005/8/layout/orgChart1"/>
    <dgm:cxn modelId="{4FF938F2-31BE-4972-BB43-08668BAAAB29}" type="presParOf" srcId="{45F86E3D-7CF0-4B26-A167-E0603F7C35DC}" destId="{31165276-80BA-4AA2-9498-9588695B0F6D}" srcOrd="2" destOrd="0" presId="urn:microsoft.com/office/officeart/2005/8/layout/orgChart1"/>
    <dgm:cxn modelId="{90494BB9-36ED-42BB-8D25-F5081D80E11C}" type="presParOf" srcId="{C1424F78-DE67-497A-B273-C03D7854F63E}" destId="{25F850AD-DF2B-49DF-A9F5-5D71E1EDA988}" srcOrd="2" destOrd="0" presId="urn:microsoft.com/office/officeart/2005/8/layout/orgChart1"/>
    <dgm:cxn modelId="{B712A459-79F5-43C9-B444-2A936EEEBF66}" type="presParOf" srcId="{BA3C2BB8-8855-42E5-88A3-62FBDD7ACDA8}" destId="{FF913370-8FFE-4E69-BDC8-D74DC6990FCA}" srcOrd="4" destOrd="0" presId="urn:microsoft.com/office/officeart/2005/8/layout/orgChart1"/>
    <dgm:cxn modelId="{C5C78ABA-79EC-4B75-8AFF-8050A4E41F7F}" type="presParOf" srcId="{BA3C2BB8-8855-42E5-88A3-62FBDD7ACDA8}" destId="{EF095E22-3A29-4527-9530-8541869632D6}" srcOrd="5" destOrd="0" presId="urn:microsoft.com/office/officeart/2005/8/layout/orgChart1"/>
    <dgm:cxn modelId="{957A68FD-D892-42FF-BC5D-A0D73D7D5932}" type="presParOf" srcId="{EF095E22-3A29-4527-9530-8541869632D6}" destId="{AD971142-B15C-43B8-9476-CA0414008D4B}" srcOrd="0" destOrd="0" presId="urn:microsoft.com/office/officeart/2005/8/layout/orgChart1"/>
    <dgm:cxn modelId="{79D3364E-A8CF-40AB-BDB5-EC373FF28022}" type="presParOf" srcId="{AD971142-B15C-43B8-9476-CA0414008D4B}" destId="{E80740D9-33EF-4D47-8249-29B1D649B229}" srcOrd="0" destOrd="0" presId="urn:microsoft.com/office/officeart/2005/8/layout/orgChart1"/>
    <dgm:cxn modelId="{D0F70FE5-886E-4BC1-BA97-DB0C75399129}" type="presParOf" srcId="{AD971142-B15C-43B8-9476-CA0414008D4B}" destId="{C373130D-3C98-4279-B1F2-2DE489BB3B95}" srcOrd="1" destOrd="0" presId="urn:microsoft.com/office/officeart/2005/8/layout/orgChart1"/>
    <dgm:cxn modelId="{250E492E-3494-4338-BCC5-E2FC868AC1BC}" type="presParOf" srcId="{EF095E22-3A29-4527-9530-8541869632D6}" destId="{FF760339-FFD8-4957-B17C-BAFE7378B4F2}" srcOrd="1" destOrd="0" presId="urn:microsoft.com/office/officeart/2005/8/layout/orgChart1"/>
    <dgm:cxn modelId="{3F74D0E5-BD2F-4D5A-B52E-BDCD3602BC08}" type="presParOf" srcId="{FF760339-FFD8-4957-B17C-BAFE7378B4F2}" destId="{53F9E284-E888-4460-9D81-3A945C22ECB9}" srcOrd="0" destOrd="0" presId="urn:microsoft.com/office/officeart/2005/8/layout/orgChart1"/>
    <dgm:cxn modelId="{3FDE0E62-1765-4DB4-8CB1-9A138195BEEF}" type="presParOf" srcId="{FF760339-FFD8-4957-B17C-BAFE7378B4F2}" destId="{258745C4-95ED-4D96-96DD-1EC5677944A3}" srcOrd="1" destOrd="0" presId="urn:microsoft.com/office/officeart/2005/8/layout/orgChart1"/>
    <dgm:cxn modelId="{7C3BF1A8-5597-4D2E-9170-193F44118574}" type="presParOf" srcId="{258745C4-95ED-4D96-96DD-1EC5677944A3}" destId="{577DFE8A-9DD6-43CD-81E8-16B7DC0BB36C}" srcOrd="0" destOrd="0" presId="urn:microsoft.com/office/officeart/2005/8/layout/orgChart1"/>
    <dgm:cxn modelId="{A511BAAF-DFFC-4EF3-831E-CBAA18EF6B2A}" type="presParOf" srcId="{577DFE8A-9DD6-43CD-81E8-16B7DC0BB36C}" destId="{00CBE54A-4F74-4B34-A680-0E8441E2B9E9}" srcOrd="0" destOrd="0" presId="urn:microsoft.com/office/officeart/2005/8/layout/orgChart1"/>
    <dgm:cxn modelId="{68A92A1C-D8AF-4261-AA69-6104E6C74392}" type="presParOf" srcId="{577DFE8A-9DD6-43CD-81E8-16B7DC0BB36C}" destId="{4ECC9B12-392C-46A4-810E-9A718C88D7EC}" srcOrd="1" destOrd="0" presId="urn:microsoft.com/office/officeart/2005/8/layout/orgChart1"/>
    <dgm:cxn modelId="{6598634F-C443-4FF0-80AA-93CE259115EA}" type="presParOf" srcId="{258745C4-95ED-4D96-96DD-1EC5677944A3}" destId="{C0BABADB-6280-4FD7-A0B2-48F8D4063C62}" srcOrd="1" destOrd="0" presId="urn:microsoft.com/office/officeart/2005/8/layout/orgChart1"/>
    <dgm:cxn modelId="{11E029CF-4646-4AFC-8731-F37D5FB8B01E}" type="presParOf" srcId="{258745C4-95ED-4D96-96DD-1EC5677944A3}" destId="{D8826DBC-AD5A-459C-A146-A9AFBBDBAB3F}" srcOrd="2" destOrd="0" presId="urn:microsoft.com/office/officeart/2005/8/layout/orgChart1"/>
    <dgm:cxn modelId="{A4BA2139-576C-4943-B002-35B8022990E9}" type="presParOf" srcId="{EF095E22-3A29-4527-9530-8541869632D6}" destId="{3ED78624-970F-4DA0-8735-45576EC3D2B7}" srcOrd="2" destOrd="0" presId="urn:microsoft.com/office/officeart/2005/8/layout/orgChart1"/>
    <dgm:cxn modelId="{0F4DA615-BDF4-4FE8-9CAE-206C73D4702E}" type="presParOf" srcId="{BA3C2BB8-8855-42E5-88A3-62FBDD7ACDA8}" destId="{C6B54513-1DB0-46EC-8A5F-9119B6188533}" srcOrd="6" destOrd="0" presId="urn:microsoft.com/office/officeart/2005/8/layout/orgChart1"/>
    <dgm:cxn modelId="{AB3CB702-4153-49E0-B501-6D48F9047A39}" type="presParOf" srcId="{BA3C2BB8-8855-42E5-88A3-62FBDD7ACDA8}" destId="{CA556C3B-1DDC-4588-A80B-A277F4DDC092}" srcOrd="7" destOrd="0" presId="urn:microsoft.com/office/officeart/2005/8/layout/orgChart1"/>
    <dgm:cxn modelId="{DF3BAF41-0018-4095-B7AB-1C101C0F3899}" type="presParOf" srcId="{CA556C3B-1DDC-4588-A80B-A277F4DDC092}" destId="{5564A2DB-B476-4479-97C4-3B1B7D658EE2}" srcOrd="0" destOrd="0" presId="urn:microsoft.com/office/officeart/2005/8/layout/orgChart1"/>
    <dgm:cxn modelId="{1EF0796E-B655-4970-9AF3-1BA07C863D7C}" type="presParOf" srcId="{5564A2DB-B476-4479-97C4-3B1B7D658EE2}" destId="{B73772B7-139B-4280-A8F1-B9932A5BDB2F}" srcOrd="0" destOrd="0" presId="urn:microsoft.com/office/officeart/2005/8/layout/orgChart1"/>
    <dgm:cxn modelId="{C6FF7FC5-8416-4214-830F-BDE3185C9342}" type="presParOf" srcId="{5564A2DB-B476-4479-97C4-3B1B7D658EE2}" destId="{D81FC38D-9938-4427-92D9-18273305B487}" srcOrd="1" destOrd="0" presId="urn:microsoft.com/office/officeart/2005/8/layout/orgChart1"/>
    <dgm:cxn modelId="{19CF2D76-4CEA-463C-ABFD-A4AC0E3802EE}" type="presParOf" srcId="{CA556C3B-1DDC-4588-A80B-A277F4DDC092}" destId="{78848531-A49E-46FF-8080-710B920F0C45}" srcOrd="1" destOrd="0" presId="urn:microsoft.com/office/officeart/2005/8/layout/orgChart1"/>
    <dgm:cxn modelId="{2A5A9D26-95D4-4C44-9117-626509651F06}" type="presParOf" srcId="{78848531-A49E-46FF-8080-710B920F0C45}" destId="{6828882C-0460-4717-9DB6-EC7E189227ED}" srcOrd="0" destOrd="0" presId="urn:microsoft.com/office/officeart/2005/8/layout/orgChart1"/>
    <dgm:cxn modelId="{52A8CDC1-CEC1-43DA-A3E3-20A92A917007}" type="presParOf" srcId="{78848531-A49E-46FF-8080-710B920F0C45}" destId="{7D7C9FEF-79FA-46D9-B102-36A9D9313202}" srcOrd="1" destOrd="0" presId="urn:microsoft.com/office/officeart/2005/8/layout/orgChart1"/>
    <dgm:cxn modelId="{BE48E70D-8D87-4665-B5B2-B6D750C3241D}" type="presParOf" srcId="{7D7C9FEF-79FA-46D9-B102-36A9D9313202}" destId="{57D887A7-16C8-4798-B539-92D712A56941}" srcOrd="0" destOrd="0" presId="urn:microsoft.com/office/officeart/2005/8/layout/orgChart1"/>
    <dgm:cxn modelId="{317DA3C0-D6D8-4764-BF06-6938ED3FB88F}" type="presParOf" srcId="{57D887A7-16C8-4798-B539-92D712A56941}" destId="{E4A3C248-7F9E-431D-8DE3-67452863C2C3}" srcOrd="0" destOrd="0" presId="urn:microsoft.com/office/officeart/2005/8/layout/orgChart1"/>
    <dgm:cxn modelId="{A872B02C-73FB-4F37-8194-5704A8008504}" type="presParOf" srcId="{57D887A7-16C8-4798-B539-92D712A56941}" destId="{42C12A0F-67C8-4291-8C89-475D4FD877AB}" srcOrd="1" destOrd="0" presId="urn:microsoft.com/office/officeart/2005/8/layout/orgChart1"/>
    <dgm:cxn modelId="{86225FCA-7B27-4A0B-8BAC-89C1EEF1D507}" type="presParOf" srcId="{7D7C9FEF-79FA-46D9-B102-36A9D9313202}" destId="{14BA6D2D-20D1-4982-BAD7-01FFC5304A5E}" srcOrd="1" destOrd="0" presId="urn:microsoft.com/office/officeart/2005/8/layout/orgChart1"/>
    <dgm:cxn modelId="{AA8627AC-431A-4695-B704-5778B6FB0E00}" type="presParOf" srcId="{7D7C9FEF-79FA-46D9-B102-36A9D9313202}" destId="{DBC01F36-15E1-4B0A-926F-680D477C51DA}" srcOrd="2" destOrd="0" presId="urn:microsoft.com/office/officeart/2005/8/layout/orgChart1"/>
    <dgm:cxn modelId="{1FFF518D-ABF0-4347-9799-50C7C92D92D8}" type="presParOf" srcId="{CA556C3B-1DDC-4588-A80B-A277F4DDC092}" destId="{0D1D158B-166A-48D4-9757-F977A0F0AF98}" srcOrd="2" destOrd="0" presId="urn:microsoft.com/office/officeart/2005/8/layout/orgChart1"/>
    <dgm:cxn modelId="{C3E82E07-71DA-4058-A998-58BFAD9FBEB0}" type="presParOf" srcId="{BA3C2BB8-8855-42E5-88A3-62FBDD7ACDA8}" destId="{0407E520-48C2-4C1F-9569-D8036EE77CC2}" srcOrd="8" destOrd="0" presId="urn:microsoft.com/office/officeart/2005/8/layout/orgChart1"/>
    <dgm:cxn modelId="{A64EE518-07A0-4BA1-A601-21717BEC4D16}" type="presParOf" srcId="{BA3C2BB8-8855-42E5-88A3-62FBDD7ACDA8}" destId="{2B4D8060-3052-4004-A23A-3C78322FBD7F}" srcOrd="9" destOrd="0" presId="urn:microsoft.com/office/officeart/2005/8/layout/orgChart1"/>
    <dgm:cxn modelId="{AE181147-2001-4237-9094-C5BE2B8392A6}" type="presParOf" srcId="{2B4D8060-3052-4004-A23A-3C78322FBD7F}" destId="{39B3CA3D-46E1-4110-99D3-7AD4E4F024AB}" srcOrd="0" destOrd="0" presId="urn:microsoft.com/office/officeart/2005/8/layout/orgChart1"/>
    <dgm:cxn modelId="{FD632FAF-7DDB-45C5-B296-4091FEDB9A41}" type="presParOf" srcId="{39B3CA3D-46E1-4110-99D3-7AD4E4F024AB}" destId="{DC42F45B-C778-4149-A61E-8A631AAA89EB}" srcOrd="0" destOrd="0" presId="urn:microsoft.com/office/officeart/2005/8/layout/orgChart1"/>
    <dgm:cxn modelId="{D8E4C0C7-134E-443D-9229-C5072AC8A47A}" type="presParOf" srcId="{39B3CA3D-46E1-4110-99D3-7AD4E4F024AB}" destId="{9252EEA8-D5F9-448E-A207-13A2CF635E4B}" srcOrd="1" destOrd="0" presId="urn:microsoft.com/office/officeart/2005/8/layout/orgChart1"/>
    <dgm:cxn modelId="{4386E6E0-B43A-4D53-820A-A8F80EF20D57}" type="presParOf" srcId="{2B4D8060-3052-4004-A23A-3C78322FBD7F}" destId="{A9E8DE48-6624-44B6-8FD3-5DE63A59D935}" srcOrd="1" destOrd="0" presId="urn:microsoft.com/office/officeart/2005/8/layout/orgChart1"/>
    <dgm:cxn modelId="{26035AE6-24B7-4FC7-AAEA-5D5770C6F761}" type="presParOf" srcId="{A9E8DE48-6624-44B6-8FD3-5DE63A59D935}" destId="{77B5EADC-7344-4C2F-9456-CF62F65FDFF8}" srcOrd="0" destOrd="0" presId="urn:microsoft.com/office/officeart/2005/8/layout/orgChart1"/>
    <dgm:cxn modelId="{FB3E39C1-5D62-46C4-8526-24E620DE8C3F}" type="presParOf" srcId="{A9E8DE48-6624-44B6-8FD3-5DE63A59D935}" destId="{528399C2-8B89-4976-BC23-24FAB3276F86}" srcOrd="1" destOrd="0" presId="urn:microsoft.com/office/officeart/2005/8/layout/orgChart1"/>
    <dgm:cxn modelId="{CF348CBE-B84E-46B9-B1C7-2ED867723376}" type="presParOf" srcId="{528399C2-8B89-4976-BC23-24FAB3276F86}" destId="{566B9008-1F5B-44E1-BC10-0C2D4480810C}" srcOrd="0" destOrd="0" presId="urn:microsoft.com/office/officeart/2005/8/layout/orgChart1"/>
    <dgm:cxn modelId="{A5F5FEEF-CB0E-4E56-8964-9F8E7977AEAA}" type="presParOf" srcId="{566B9008-1F5B-44E1-BC10-0C2D4480810C}" destId="{0EBA6963-AF94-4552-B9DB-76EAF715E880}" srcOrd="0" destOrd="0" presId="urn:microsoft.com/office/officeart/2005/8/layout/orgChart1"/>
    <dgm:cxn modelId="{042F5D55-A571-4FDF-BC73-891EE25486CA}" type="presParOf" srcId="{566B9008-1F5B-44E1-BC10-0C2D4480810C}" destId="{3201E1C7-DBEF-415E-9D83-E9E2D129D8BC}" srcOrd="1" destOrd="0" presId="urn:microsoft.com/office/officeart/2005/8/layout/orgChart1"/>
    <dgm:cxn modelId="{3E34B61F-73F2-4676-840D-672D11203808}" type="presParOf" srcId="{528399C2-8B89-4976-BC23-24FAB3276F86}" destId="{823E08A5-0706-40B0-91DB-FB61D0D6E5E4}" srcOrd="1" destOrd="0" presId="urn:microsoft.com/office/officeart/2005/8/layout/orgChart1"/>
    <dgm:cxn modelId="{1F3B9946-CC71-44FE-B68E-806216490FCA}" type="presParOf" srcId="{528399C2-8B89-4976-BC23-24FAB3276F86}" destId="{2DB9D82E-9FFD-4395-B881-5D62C6FBFC82}" srcOrd="2" destOrd="0" presId="urn:microsoft.com/office/officeart/2005/8/layout/orgChart1"/>
    <dgm:cxn modelId="{E1CE8E6C-2CAF-40BB-AC57-65186507463A}" type="presParOf" srcId="{2B4D8060-3052-4004-A23A-3C78322FBD7F}" destId="{AA57F8C9-D5DA-4543-BD55-4C78E9F68196}" srcOrd="2" destOrd="0" presId="urn:microsoft.com/office/officeart/2005/8/layout/orgChart1"/>
    <dgm:cxn modelId="{E6DEB22C-0AF0-48A1-9B5B-A9C53DD4E77E}" type="presParOf" srcId="{97485262-A551-42AC-82E8-B50F3D993A12}" destId="{1A8048DA-3148-43C9-A70C-D1D8B6A7186B}" srcOrd="2" destOrd="0" presId="urn:microsoft.com/office/officeart/2005/8/layout/orgChart1"/>
    <dgm:cxn modelId="{DC8F9D65-8378-4B62-9DBD-E8C03A6E66C5}" type="presParOf" srcId="{5B0C8CE8-2929-4B27-87C4-A673123CB2A0}" destId="{5049B84F-997A-4D0C-B398-EBAD52CCC7A5}" srcOrd="2" destOrd="0" presId="urn:microsoft.com/office/officeart/2005/8/layout/orgChart1"/>
    <dgm:cxn modelId="{5EC7FE8F-609D-4E22-BF1C-77FC2E51EA11}" type="presParOf" srcId="{97394753-3A84-49CB-8350-644592969918}" destId="{1B4296DE-2E58-490B-B946-251E413F33C1}" srcOrd="2" destOrd="0" presId="urn:microsoft.com/office/officeart/2005/8/layout/orgChart1"/>
    <dgm:cxn modelId="{2DAC2B59-6673-4FE9-93C4-70A631AE15A9}" type="presParOf" srcId="{97394753-3A84-49CB-8350-644592969918}" destId="{FAA46EC7-39D6-4116-B4DE-1405BF894DAB}" srcOrd="3" destOrd="0" presId="urn:microsoft.com/office/officeart/2005/8/layout/orgChart1"/>
    <dgm:cxn modelId="{D78E244E-6EAD-49C4-8B26-F5DF34190425}" type="presParOf" srcId="{FAA46EC7-39D6-4116-B4DE-1405BF894DAB}" destId="{80244AF4-AE70-4EDF-A3E4-615ABF329CAD}" srcOrd="0" destOrd="0" presId="urn:microsoft.com/office/officeart/2005/8/layout/orgChart1"/>
    <dgm:cxn modelId="{CC72F62F-B032-4FCA-A87C-ED061796212D}" type="presParOf" srcId="{80244AF4-AE70-4EDF-A3E4-615ABF329CAD}" destId="{83F06B5A-3538-4C47-B2D9-D9F5D56ECF1F}" srcOrd="0" destOrd="0" presId="urn:microsoft.com/office/officeart/2005/8/layout/orgChart1"/>
    <dgm:cxn modelId="{9A093914-A4AD-4D3D-9E22-916B3AF021B2}" type="presParOf" srcId="{80244AF4-AE70-4EDF-A3E4-615ABF329CAD}" destId="{4F1532C6-6364-4D5B-A494-983EF500A655}" srcOrd="1" destOrd="0" presId="urn:microsoft.com/office/officeart/2005/8/layout/orgChart1"/>
    <dgm:cxn modelId="{671C7CE7-9F76-4CA4-8602-657BA4D78EB6}" type="presParOf" srcId="{FAA46EC7-39D6-4116-B4DE-1405BF894DAB}" destId="{2EC60A32-2AA4-403E-A0EB-88956618F3CD}" srcOrd="1" destOrd="0" presId="urn:microsoft.com/office/officeart/2005/8/layout/orgChart1"/>
    <dgm:cxn modelId="{5E3604F7-E10C-4D28-965D-44C05212C9BB}" type="presParOf" srcId="{2EC60A32-2AA4-403E-A0EB-88956618F3CD}" destId="{89040A17-7C22-4CAE-887F-C85147F036B4}" srcOrd="0" destOrd="0" presId="urn:microsoft.com/office/officeart/2005/8/layout/orgChart1"/>
    <dgm:cxn modelId="{102DE922-0D08-4CBF-BCD9-7C5B44EA02A8}" type="presParOf" srcId="{2EC60A32-2AA4-403E-A0EB-88956618F3CD}" destId="{1F5551C7-C552-46D2-8F09-CF4FB017342F}" srcOrd="1" destOrd="0" presId="urn:microsoft.com/office/officeart/2005/8/layout/orgChart1"/>
    <dgm:cxn modelId="{A545BB46-A4FF-412C-B33B-FC56F0B2CA31}" type="presParOf" srcId="{1F5551C7-C552-46D2-8F09-CF4FB017342F}" destId="{88B296F0-C8B3-498D-9B1C-53F0B3ADD09E}" srcOrd="0" destOrd="0" presId="urn:microsoft.com/office/officeart/2005/8/layout/orgChart1"/>
    <dgm:cxn modelId="{0CAE0622-7656-4E1C-83F3-96137B26B847}" type="presParOf" srcId="{88B296F0-C8B3-498D-9B1C-53F0B3ADD09E}" destId="{C566E4B3-0237-4B9E-AD61-99810DBCFBA0}" srcOrd="0" destOrd="0" presId="urn:microsoft.com/office/officeart/2005/8/layout/orgChart1"/>
    <dgm:cxn modelId="{0D0DB773-2483-43BF-A8E3-B5AE607E400C}" type="presParOf" srcId="{88B296F0-C8B3-498D-9B1C-53F0B3ADD09E}" destId="{31CAA3E2-C4C9-4FFF-AB17-886C0FAA8EF4}" srcOrd="1" destOrd="0" presId="urn:microsoft.com/office/officeart/2005/8/layout/orgChart1"/>
    <dgm:cxn modelId="{3F927FBC-1675-42DF-B052-E38F6443B454}" type="presParOf" srcId="{1F5551C7-C552-46D2-8F09-CF4FB017342F}" destId="{B9820BC0-73D5-4AF4-BD54-D1CAC5E5A573}" srcOrd="1" destOrd="0" presId="urn:microsoft.com/office/officeart/2005/8/layout/orgChart1"/>
    <dgm:cxn modelId="{FFA79CA8-753E-4FBE-93BA-04A684B5684D}" type="presParOf" srcId="{B9820BC0-73D5-4AF4-BD54-D1CAC5E5A573}" destId="{DBD9BBA0-AD43-4F5A-930C-6FD47C1BEAD5}" srcOrd="0" destOrd="0" presId="urn:microsoft.com/office/officeart/2005/8/layout/orgChart1"/>
    <dgm:cxn modelId="{264BE409-3013-46DB-B006-A50446B00209}" type="presParOf" srcId="{B9820BC0-73D5-4AF4-BD54-D1CAC5E5A573}" destId="{62C8185B-9EDF-4D1C-B8E2-E2D48F7A673C}" srcOrd="1" destOrd="0" presId="urn:microsoft.com/office/officeart/2005/8/layout/orgChart1"/>
    <dgm:cxn modelId="{0C011B90-454B-45C7-B374-0701F5716F66}" type="presParOf" srcId="{62C8185B-9EDF-4D1C-B8E2-E2D48F7A673C}" destId="{D5F86D9A-20CB-4B85-97AA-0C49C78007F5}" srcOrd="0" destOrd="0" presId="urn:microsoft.com/office/officeart/2005/8/layout/orgChart1"/>
    <dgm:cxn modelId="{81446969-66CC-4FD0-8B3F-85701B9EE5FE}" type="presParOf" srcId="{D5F86D9A-20CB-4B85-97AA-0C49C78007F5}" destId="{AE722863-883F-43B5-B8F4-303005730C1D}" srcOrd="0" destOrd="0" presId="urn:microsoft.com/office/officeart/2005/8/layout/orgChart1"/>
    <dgm:cxn modelId="{0BB91B57-3470-449F-A6E7-1A1AB8ABFA49}" type="presParOf" srcId="{D5F86D9A-20CB-4B85-97AA-0C49C78007F5}" destId="{F1A54AAC-402B-4BB1-8547-FE7A764F4B8F}" srcOrd="1" destOrd="0" presId="urn:microsoft.com/office/officeart/2005/8/layout/orgChart1"/>
    <dgm:cxn modelId="{7474D5C4-344C-461E-B70C-1A08F728EB89}" type="presParOf" srcId="{62C8185B-9EDF-4D1C-B8E2-E2D48F7A673C}" destId="{87C97589-9F8B-4CB4-9642-1C5A8883BA11}" srcOrd="1" destOrd="0" presId="urn:microsoft.com/office/officeart/2005/8/layout/orgChart1"/>
    <dgm:cxn modelId="{BB8DE676-B5F3-4DC6-80AF-7BF4747D5220}" type="presParOf" srcId="{87C97589-9F8B-4CB4-9642-1C5A8883BA11}" destId="{864ADC81-BF7C-468A-BC7D-E5309F708A52}" srcOrd="0" destOrd="0" presId="urn:microsoft.com/office/officeart/2005/8/layout/orgChart1"/>
    <dgm:cxn modelId="{2C3676E9-13A7-4526-BF32-D81B8F5A693F}" type="presParOf" srcId="{87C97589-9F8B-4CB4-9642-1C5A8883BA11}" destId="{0DD87C24-783E-4D01-8920-B4E6F9013044}" srcOrd="1" destOrd="0" presId="urn:microsoft.com/office/officeart/2005/8/layout/orgChart1"/>
    <dgm:cxn modelId="{036A5D4F-7909-4ADB-915E-734DE5C325BC}" type="presParOf" srcId="{0DD87C24-783E-4D01-8920-B4E6F9013044}" destId="{8F9B93A7-B55A-4F16-957C-27EDC5B6E558}" srcOrd="0" destOrd="0" presId="urn:microsoft.com/office/officeart/2005/8/layout/orgChart1"/>
    <dgm:cxn modelId="{364D1248-5607-473E-B6AA-8185D7C80F9D}" type="presParOf" srcId="{8F9B93A7-B55A-4F16-957C-27EDC5B6E558}" destId="{6676530A-7835-4A64-9D1E-B98DD0E089AF}" srcOrd="0" destOrd="0" presId="urn:microsoft.com/office/officeart/2005/8/layout/orgChart1"/>
    <dgm:cxn modelId="{48C73F4F-57AC-417B-954E-0CD52722CA8B}" type="presParOf" srcId="{8F9B93A7-B55A-4F16-957C-27EDC5B6E558}" destId="{9D3AC85D-EC60-441D-8EB0-7FF168A75E96}" srcOrd="1" destOrd="0" presId="urn:microsoft.com/office/officeart/2005/8/layout/orgChart1"/>
    <dgm:cxn modelId="{704592A7-2DBC-45EF-B3F1-96558579A472}" type="presParOf" srcId="{0DD87C24-783E-4D01-8920-B4E6F9013044}" destId="{B5DBABEF-4625-4720-B31D-38ABFA24273B}" srcOrd="1" destOrd="0" presId="urn:microsoft.com/office/officeart/2005/8/layout/orgChart1"/>
    <dgm:cxn modelId="{60AEDAD1-169E-43A5-B11F-D80F54BA6591}" type="presParOf" srcId="{0DD87C24-783E-4D01-8920-B4E6F9013044}" destId="{692AC135-2325-466A-A356-91DB66C6B754}" srcOrd="2" destOrd="0" presId="urn:microsoft.com/office/officeart/2005/8/layout/orgChart1"/>
    <dgm:cxn modelId="{E8E69C66-8748-4CD6-9D57-6FCD0D6FB3F4}" type="presParOf" srcId="{62C8185B-9EDF-4D1C-B8E2-E2D48F7A673C}" destId="{AB114414-5043-4402-8526-FFA6BFB77F88}" srcOrd="2" destOrd="0" presId="urn:microsoft.com/office/officeart/2005/8/layout/orgChart1"/>
    <dgm:cxn modelId="{E01EFDC8-0144-4E20-94C2-96B8CAFFBF61}" type="presParOf" srcId="{B9820BC0-73D5-4AF4-BD54-D1CAC5E5A573}" destId="{4B6694B6-9987-4D80-A016-7CB234E53B17}" srcOrd="2" destOrd="0" presId="urn:microsoft.com/office/officeart/2005/8/layout/orgChart1"/>
    <dgm:cxn modelId="{37FD6025-D3EA-45F7-B518-BA16F7C7143D}" type="presParOf" srcId="{B9820BC0-73D5-4AF4-BD54-D1CAC5E5A573}" destId="{E48E6DD0-9753-4622-9A87-61E17407373C}" srcOrd="3" destOrd="0" presId="urn:microsoft.com/office/officeart/2005/8/layout/orgChart1"/>
    <dgm:cxn modelId="{8C613CDB-09EF-4D4E-8469-BCE10B15351C}" type="presParOf" srcId="{E48E6DD0-9753-4622-9A87-61E17407373C}" destId="{169AA6A5-3BC0-404A-BD31-D638552580EE}" srcOrd="0" destOrd="0" presId="urn:microsoft.com/office/officeart/2005/8/layout/orgChart1"/>
    <dgm:cxn modelId="{F028BBE5-9736-4569-B05A-F0638048F4E8}" type="presParOf" srcId="{169AA6A5-3BC0-404A-BD31-D638552580EE}" destId="{71BEF778-B415-4159-98E9-329DD226717D}" srcOrd="0" destOrd="0" presId="urn:microsoft.com/office/officeart/2005/8/layout/orgChart1"/>
    <dgm:cxn modelId="{36C7E19C-1C44-4BEE-9A35-8E5264F9E8A3}" type="presParOf" srcId="{169AA6A5-3BC0-404A-BD31-D638552580EE}" destId="{AF45DB92-06BC-405D-B339-F1ECE214D339}" srcOrd="1" destOrd="0" presId="urn:microsoft.com/office/officeart/2005/8/layout/orgChart1"/>
    <dgm:cxn modelId="{0AFF7F47-469A-4CC9-94C7-36C9032C76B6}" type="presParOf" srcId="{E48E6DD0-9753-4622-9A87-61E17407373C}" destId="{A1DF67F0-9C06-4E95-AA90-784823B026AB}" srcOrd="1" destOrd="0" presId="urn:microsoft.com/office/officeart/2005/8/layout/orgChart1"/>
    <dgm:cxn modelId="{810A2C98-C7A2-442B-A203-A84048BDD239}" type="presParOf" srcId="{A1DF67F0-9C06-4E95-AA90-784823B026AB}" destId="{F3FF7509-36F2-4577-9DC0-438A76379A6A}" srcOrd="0" destOrd="0" presId="urn:microsoft.com/office/officeart/2005/8/layout/orgChart1"/>
    <dgm:cxn modelId="{F36DDEBD-1E63-49B0-92C9-51B8379CEC1D}" type="presParOf" srcId="{A1DF67F0-9C06-4E95-AA90-784823B026AB}" destId="{9364927B-73B5-4618-A5B7-DDD82A50CEFC}" srcOrd="1" destOrd="0" presId="urn:microsoft.com/office/officeart/2005/8/layout/orgChart1"/>
    <dgm:cxn modelId="{3D72A24F-BC2C-4DDC-B6A6-7FFF7C454851}" type="presParOf" srcId="{9364927B-73B5-4618-A5B7-DDD82A50CEFC}" destId="{65CFF4DB-B57A-4AC4-BE65-2D112615E412}" srcOrd="0" destOrd="0" presId="urn:microsoft.com/office/officeart/2005/8/layout/orgChart1"/>
    <dgm:cxn modelId="{D4DCBD52-0C19-466A-946E-1DDBCFCDA5A9}" type="presParOf" srcId="{65CFF4DB-B57A-4AC4-BE65-2D112615E412}" destId="{BF51F3F7-E6B9-4997-B452-9FAC20806351}" srcOrd="0" destOrd="0" presId="urn:microsoft.com/office/officeart/2005/8/layout/orgChart1"/>
    <dgm:cxn modelId="{3BADECE2-B354-4B22-9600-23B3591E4283}" type="presParOf" srcId="{65CFF4DB-B57A-4AC4-BE65-2D112615E412}" destId="{9E1741A4-413C-4DCF-87F5-2DE1D9930549}" srcOrd="1" destOrd="0" presId="urn:microsoft.com/office/officeart/2005/8/layout/orgChart1"/>
    <dgm:cxn modelId="{5FE289DF-D8C6-41DD-B27B-D9F4B6475536}" type="presParOf" srcId="{9364927B-73B5-4618-A5B7-DDD82A50CEFC}" destId="{F81F2943-5924-426D-A53D-04B6E9F091FF}" srcOrd="1" destOrd="0" presId="urn:microsoft.com/office/officeart/2005/8/layout/orgChart1"/>
    <dgm:cxn modelId="{DB763748-BDD6-4323-8956-C8B26745402D}" type="presParOf" srcId="{9364927B-73B5-4618-A5B7-DDD82A50CEFC}" destId="{69DD74AC-3B1A-478D-B28D-6E494721F723}" srcOrd="2" destOrd="0" presId="urn:microsoft.com/office/officeart/2005/8/layout/orgChart1"/>
    <dgm:cxn modelId="{6D8F3E62-5EA6-414E-B044-A7C2BBD49FE6}" type="presParOf" srcId="{E48E6DD0-9753-4622-9A87-61E17407373C}" destId="{0873603F-4E09-451B-835C-A47C5BF8A7C5}" srcOrd="2" destOrd="0" presId="urn:microsoft.com/office/officeart/2005/8/layout/orgChart1"/>
    <dgm:cxn modelId="{D47CE039-33D2-41F0-89C1-8B8F9DDFC2BF}" type="presParOf" srcId="{1F5551C7-C552-46D2-8F09-CF4FB017342F}" destId="{B6AD3DB6-344D-41F2-8C10-3D3976DB08FF}" srcOrd="2" destOrd="0" presId="urn:microsoft.com/office/officeart/2005/8/layout/orgChart1"/>
    <dgm:cxn modelId="{42D92B92-DF39-45AE-B843-80CED4A7934D}" type="presParOf" srcId="{FAA46EC7-39D6-4116-B4DE-1405BF894DAB}" destId="{41604B8B-1646-435A-A845-0A1039FDBD35}" srcOrd="2" destOrd="0" presId="urn:microsoft.com/office/officeart/2005/8/layout/orgChart1"/>
    <dgm:cxn modelId="{F51E13D4-1344-4780-9980-CBFA7D07D650}" type="presParOf" srcId="{880B68F0-8CAA-4C90-A6F8-63CF36D45861}" destId="{719898DC-FC83-4566-BBC1-A913434F839A}" srcOrd="2" destOrd="0" presId="urn:microsoft.com/office/officeart/2005/8/layout/orgChart1"/>
  </dgm:cxnLst>
  <dgm:bg>
    <a:noFill/>
  </dgm:bg>
  <dgm:whole>
    <a:ln w="63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37340E-1B40-40A7-A4C8-E1362A78F5F1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fr-FR"/>
        </a:p>
      </dgm:t>
    </dgm:pt>
    <dgm:pt modelId="{94FF47E7-36D6-4F38-BFAF-A17514670DB4}" type="asst">
      <dgm:prSet phldrT="[Texte]" custT="1"/>
      <dgm:spPr>
        <a:xfrm>
          <a:off x="3748987" y="1477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4F81BD"/>
              </a:solidFill>
              <a:latin typeface="Calibri"/>
              <a:ea typeface="+mn-ea"/>
              <a:cs typeface="+mn-cs"/>
            </a:rPr>
            <a:t>Localisation de la lésion </a:t>
          </a:r>
          <a:endParaRPr lang="fr-FR" sz="1100" b="1" dirty="0">
            <a:solidFill>
              <a:srgbClr val="4F81BD"/>
            </a:solidFill>
            <a:latin typeface="Calibri"/>
            <a:ea typeface="+mn-ea"/>
            <a:cs typeface="+mn-cs"/>
          </a:endParaRPr>
        </a:p>
      </dgm:t>
    </dgm:pt>
    <dgm:pt modelId="{204C5FAB-710A-48C4-949B-AFF888945AF1}" type="parTrans" cxnId="{0B5631FE-28D6-4965-B1B4-6F2D0F71D5E1}">
      <dgm:prSet/>
      <dgm:spPr/>
      <dgm:t>
        <a:bodyPr/>
        <a:lstStyle/>
        <a:p>
          <a:endParaRPr lang="fr-FR"/>
        </a:p>
      </dgm:t>
    </dgm:pt>
    <dgm:pt modelId="{138E6F0E-3960-43FA-BD28-E7EDE5A5E8A9}" type="sibTrans" cxnId="{0B5631FE-28D6-4965-B1B4-6F2D0F71D5E1}">
      <dgm:prSet/>
      <dgm:spPr/>
      <dgm:t>
        <a:bodyPr/>
        <a:lstStyle/>
        <a:p>
          <a:endParaRPr lang="fr-FR"/>
        </a:p>
      </dgm:t>
    </dgm:pt>
    <dgm:pt modelId="{A5F7D2AC-9012-41FD-8253-96160BE048D8}">
      <dgm:prSet phldrT="[Texte]" custT="1"/>
      <dgm:spPr>
        <a:xfrm>
          <a:off x="2184182" y="526158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9BBB59">
                  <a:lumMod val="75000"/>
                </a:srgbClr>
              </a:solidFill>
              <a:latin typeface="Calibri"/>
              <a:ea typeface="+mn-ea"/>
              <a:cs typeface="+mn-cs"/>
            </a:rPr>
            <a:t>Sus-hyoïdienne</a:t>
          </a:r>
          <a:r>
            <a:rPr lang="fr-FR" sz="11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81B90315-1A4B-4AB0-BF31-2A788C473DF4}" type="parTrans" cxnId="{0E583AF2-AD2F-4C65-BAAF-90D2B78C16C6}">
      <dgm:prSet/>
      <dgm:spPr>
        <a:xfrm>
          <a:off x="2553676" y="370970"/>
          <a:ext cx="1564805" cy="155187"/>
        </a:xfrm>
        <a:custGeom>
          <a:avLst/>
          <a:gdLst/>
          <a:ahLst/>
          <a:cxnLst/>
          <a:rect l="0" t="0" r="0" b="0"/>
          <a:pathLst>
            <a:path>
              <a:moveTo>
                <a:pt x="1564805" y="0"/>
              </a:moveTo>
              <a:lnTo>
                <a:pt x="1564805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B4EC3E17-DE09-4E32-A200-222A021E3472}" type="sibTrans" cxnId="{0E583AF2-AD2F-4C65-BAAF-90D2B78C16C6}">
      <dgm:prSet/>
      <dgm:spPr/>
      <dgm:t>
        <a:bodyPr/>
        <a:lstStyle/>
        <a:p>
          <a:endParaRPr lang="fr-FR"/>
        </a:p>
      </dgm:t>
    </dgm:pt>
    <dgm:pt modelId="{E66AA50A-A612-43DF-80E1-03C1E7F487EA}">
      <dgm:prSet phldrT="[Texte]" custT="1"/>
      <dgm:spPr>
        <a:xfrm>
          <a:off x="5313793" y="526158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9BBB59">
                  <a:lumMod val="75000"/>
                </a:srgbClr>
              </a:solidFill>
              <a:latin typeface="Calibri"/>
              <a:ea typeface="+mn-ea"/>
              <a:cs typeface="+mn-cs"/>
            </a:rPr>
            <a:t>Sous-hyoïdienne</a:t>
          </a:r>
        </a:p>
      </dgm:t>
    </dgm:pt>
    <dgm:pt modelId="{ECA5CF7B-9307-4A5B-B7B6-CA61338D2943}" type="parTrans" cxnId="{AAB3F31A-9B0B-484F-865D-839285CAA986}">
      <dgm:prSet/>
      <dgm:spPr>
        <a:xfrm>
          <a:off x="4118481" y="370970"/>
          <a:ext cx="1564805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564805" y="77593"/>
              </a:lnTo>
              <a:lnTo>
                <a:pt x="1564805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72F9C167-EB2A-4D95-A0B7-DD62DDCDE0FF}" type="sibTrans" cxnId="{AAB3F31A-9B0B-484F-865D-839285CAA986}">
      <dgm:prSet/>
      <dgm:spPr/>
      <dgm:t>
        <a:bodyPr/>
        <a:lstStyle/>
        <a:p>
          <a:endParaRPr lang="fr-FR"/>
        </a:p>
      </dgm:t>
    </dgm:pt>
    <dgm:pt modelId="{40B7830F-7787-4580-B85E-46DEA8BAD0C2}">
      <dgm:prSet phldrT="[Texte]" custT="1"/>
      <dgm:spPr>
        <a:xfrm>
          <a:off x="3972531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Oropharynx</a:t>
          </a:r>
          <a:endParaRPr lang="fr-FR" sz="1000" b="1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gm:t>
    </dgm:pt>
    <dgm:pt modelId="{720E3FAC-9938-48D6-8677-EEB54D68DD4A}" type="parTrans" cxnId="{8516B461-898B-40EB-A1ED-84B41D9AB6A1}">
      <dgm:prSet/>
      <dgm:spPr>
        <a:xfrm>
          <a:off x="2553676" y="1420332"/>
          <a:ext cx="1788348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788348" y="77593"/>
              </a:lnTo>
              <a:lnTo>
                <a:pt x="1788348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5F4A9DE9-24E0-4369-80EF-AB3D929ECF29}" type="sibTrans" cxnId="{8516B461-898B-40EB-A1ED-84B41D9AB6A1}">
      <dgm:prSet/>
      <dgm:spPr/>
      <dgm:t>
        <a:bodyPr/>
        <a:lstStyle/>
        <a:p>
          <a:endParaRPr lang="fr-FR"/>
        </a:p>
      </dgm:t>
    </dgm:pt>
    <dgm:pt modelId="{D5672219-9109-4098-B90A-7C1E0D11C353}">
      <dgm:prSet phldrT="[Texte]" custT="1"/>
      <dgm:spPr>
        <a:xfrm>
          <a:off x="1290008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Sinus para-nasaux</a:t>
          </a:r>
          <a:endParaRPr lang="fr-FR" sz="1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BACC27D-3742-4894-AF36-0278E6CB4934}" type="parTrans" cxnId="{1019BD32-D6C3-4372-AC31-F9995ACFBF52}">
      <dgm:prSet/>
      <dgm:spPr>
        <a:xfrm>
          <a:off x="1659501" y="1420332"/>
          <a:ext cx="894174" cy="155187"/>
        </a:xfrm>
        <a:custGeom>
          <a:avLst/>
          <a:gdLst/>
          <a:ahLst/>
          <a:cxnLst/>
          <a:rect l="0" t="0" r="0" b="0"/>
          <a:pathLst>
            <a:path>
              <a:moveTo>
                <a:pt x="894174" y="0"/>
              </a:moveTo>
              <a:lnTo>
                <a:pt x="894174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C52A0AE0-033F-4344-9D19-044EFB4DC318}" type="sibTrans" cxnId="{1019BD32-D6C3-4372-AC31-F9995ACFBF52}">
      <dgm:prSet/>
      <dgm:spPr/>
      <dgm:t>
        <a:bodyPr/>
        <a:lstStyle/>
        <a:p>
          <a:endParaRPr lang="fr-FR"/>
        </a:p>
      </dgm:t>
    </dgm:pt>
    <dgm:pt modelId="{E1538BB6-4B9A-4A09-9FB1-5091765CEF01}">
      <dgm:prSet phldrT="[Texte]" custT="1"/>
      <dgm:spPr>
        <a:xfrm>
          <a:off x="2184182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Nasopharynx</a:t>
          </a:r>
          <a:endParaRPr lang="fr-FR" sz="10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013A3ECA-A3D0-485B-ACE7-16FF20D2A422}" type="parTrans" cxnId="{636D6885-0BA5-4F3A-B94C-B918817A33C2}">
      <dgm:prSet/>
      <dgm:spPr>
        <a:xfrm>
          <a:off x="2507956" y="1420332"/>
          <a:ext cx="91440" cy="155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6C66D9F6-0AD7-4258-930A-3F2C65D36D91}" type="sibTrans" cxnId="{636D6885-0BA5-4F3A-B94C-B918817A33C2}">
      <dgm:prSet/>
      <dgm:spPr/>
      <dgm:t>
        <a:bodyPr/>
        <a:lstStyle/>
        <a:p>
          <a:endParaRPr lang="fr-FR"/>
        </a:p>
      </dgm:t>
    </dgm:pt>
    <dgm:pt modelId="{CA87742C-A3F1-4F17-80C1-E6AF6A297469}">
      <dgm:prSet phldrT="[Texte]" custT="1"/>
      <dgm:spPr>
        <a:xfrm>
          <a:off x="5051452" y="2100200"/>
          <a:ext cx="738987" cy="123359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Extension aux différents étages du larynx (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T1-T2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Atteinte des tissus graisseux para-</a:t>
          </a:r>
          <a:r>
            <a:rPr lang="fr-FR" sz="7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gottiques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ou de la loge HTE (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Lyse cartilagineuse (minime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, </a:t>
          </a:r>
          <a:r>
            <a:rPr lang="fr-FR" sz="7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transfixante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  <a:endParaRPr lang="fr-FR" sz="700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gm:t>
    </dgm:pt>
    <dgm:pt modelId="{4B80BE0C-F7B0-473E-B8BA-938AD13D46CA}" type="parTrans" cxnId="{115BD52C-AAA1-4060-9ABD-10D31C2A62AB}">
      <dgm:prSet/>
      <dgm:spPr>
        <a:xfrm>
          <a:off x="4940604" y="1945013"/>
          <a:ext cx="110848" cy="7719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982"/>
              </a:lnTo>
              <a:lnTo>
                <a:pt x="110848" y="771982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C8B1E733-68D9-40A3-BDBB-AB0ABBE3F776}" type="sibTrans" cxnId="{115BD52C-AAA1-4060-9ABD-10D31C2A62AB}">
      <dgm:prSet/>
      <dgm:spPr/>
      <dgm:t>
        <a:bodyPr/>
        <a:lstStyle/>
        <a:p>
          <a:endParaRPr lang="fr-FR"/>
        </a:p>
      </dgm:t>
    </dgm:pt>
    <dgm:pt modelId="{B16A8AF7-4478-46A2-AB2C-F51949E1DD2C}">
      <dgm:prSet phldrT="[Texte]" custT="1"/>
      <dgm:spPr>
        <a:xfrm>
          <a:off x="5760880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Hypopharynx</a:t>
          </a:r>
          <a:endParaRPr lang="fr-FR" sz="1000" b="1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gm:t>
    </dgm:pt>
    <dgm:pt modelId="{6CF0B981-287B-4781-9263-E0A5F9C0B214}" type="parTrans" cxnId="{64EA72AA-68CD-4A02-BBDD-93DFC6883ECD}">
      <dgm:prSet/>
      <dgm:spPr>
        <a:xfrm>
          <a:off x="5683286" y="1420332"/>
          <a:ext cx="447087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447087" y="77593"/>
              </a:lnTo>
              <a:lnTo>
                <a:pt x="447087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85B06FC5-0605-4A30-A007-3EF78206A99D}" type="sibTrans" cxnId="{64EA72AA-68CD-4A02-BBDD-93DFC6883ECD}">
      <dgm:prSet/>
      <dgm:spPr/>
      <dgm:t>
        <a:bodyPr/>
        <a:lstStyle/>
        <a:p>
          <a:endParaRPr lang="fr-FR"/>
        </a:p>
      </dgm:t>
    </dgm:pt>
    <dgm:pt modelId="{0C015915-B22F-4A72-874F-2CF35C8B83CC}">
      <dgm:prSet phldrT="[Texte]" custT="1"/>
      <dgm:spPr>
        <a:xfrm>
          <a:off x="3078357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Cavité buccale</a:t>
          </a:r>
          <a:endParaRPr lang="fr-FR" sz="1000" b="1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gm:t>
    </dgm:pt>
    <dgm:pt modelId="{22AF1A6F-87AD-47D2-A6A7-BC6635CB1E16}" type="parTrans" cxnId="{8F15C4BF-3329-4E4B-8A87-F6172E5FDA2D}">
      <dgm:prSet/>
      <dgm:spPr>
        <a:xfrm>
          <a:off x="2553676" y="1420332"/>
          <a:ext cx="894174" cy="155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894174" y="77593"/>
              </a:lnTo>
              <a:lnTo>
                <a:pt x="894174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11C5F9CE-4CD5-4B5B-A583-4F1B099B8FE7}" type="sibTrans" cxnId="{8F15C4BF-3329-4E4B-8A87-F6172E5FDA2D}">
      <dgm:prSet/>
      <dgm:spPr/>
      <dgm:t>
        <a:bodyPr/>
        <a:lstStyle/>
        <a:p>
          <a:endParaRPr lang="fr-FR"/>
        </a:p>
      </dgm:t>
    </dgm:pt>
    <dgm:pt modelId="{C03CD82C-3782-406B-B32A-F8E39F003102}">
      <dgm:prSet phldrT="[Texte]" custT="1"/>
      <dgm:spPr>
        <a:xfrm>
          <a:off x="4866706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Larynx</a:t>
          </a:r>
          <a:endParaRPr lang="fr-FR" sz="1000" b="1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gm:t>
    </dgm:pt>
    <dgm:pt modelId="{5661A043-FBCD-4D31-B777-C7207C0249B2}" type="parTrans" cxnId="{BFA1C7E0-3242-46E0-AF2A-BCFCF1D266EB}">
      <dgm:prSet/>
      <dgm:spPr>
        <a:xfrm>
          <a:off x="5236199" y="1420332"/>
          <a:ext cx="447087" cy="155187"/>
        </a:xfrm>
        <a:custGeom>
          <a:avLst/>
          <a:gdLst/>
          <a:ahLst/>
          <a:cxnLst/>
          <a:rect l="0" t="0" r="0" b="0"/>
          <a:pathLst>
            <a:path>
              <a:moveTo>
                <a:pt x="447087" y="0"/>
              </a:moveTo>
              <a:lnTo>
                <a:pt x="447087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D1A2CF20-60FD-4C37-8937-6DEF7C307EA1}" type="sibTrans" cxnId="{BFA1C7E0-3242-46E0-AF2A-BCFCF1D266EB}">
      <dgm:prSet/>
      <dgm:spPr/>
      <dgm:t>
        <a:bodyPr/>
        <a:lstStyle/>
        <a:p>
          <a:endParaRPr lang="fr-FR"/>
        </a:p>
      </dgm:t>
    </dgm:pt>
    <dgm:pt modelId="{CB29AE42-86B5-475C-8EB7-2A67F60F8B65}">
      <dgm:prSet phldrT="[Texte]" custT="1"/>
      <dgm:spPr>
        <a:xfrm>
          <a:off x="2184182" y="1050839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C0504D"/>
              </a:solidFill>
              <a:latin typeface="Calibri"/>
              <a:ea typeface="+mn-ea"/>
              <a:cs typeface="+mn-cs"/>
            </a:rPr>
            <a:t>TDM et IRM</a:t>
          </a:r>
        </a:p>
      </dgm:t>
    </dgm:pt>
    <dgm:pt modelId="{0CF02DDF-766D-426F-8A7F-7D32DC6CA168}" type="parTrans" cxnId="{A333576E-7DE6-4793-B95D-2CEA75980237}">
      <dgm:prSet/>
      <dgm:spPr>
        <a:xfrm>
          <a:off x="2507956" y="895651"/>
          <a:ext cx="91440" cy="155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695DD448-FE46-4A8B-83E9-217887AC40DA}" type="sibTrans" cxnId="{A333576E-7DE6-4793-B95D-2CEA75980237}">
      <dgm:prSet/>
      <dgm:spPr/>
      <dgm:t>
        <a:bodyPr/>
        <a:lstStyle/>
        <a:p>
          <a:endParaRPr lang="fr-FR"/>
        </a:p>
      </dgm:t>
    </dgm:pt>
    <dgm:pt modelId="{AD627BDD-B0C6-4C5D-A1C2-3CB4A33FA658}">
      <dgm:prSet phldrT="[Texte]" custT="1"/>
      <dgm:spPr>
        <a:xfrm>
          <a:off x="5313793" y="1050839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100" b="1" dirty="0" smtClean="0">
              <a:solidFill>
                <a:srgbClr val="C0504D"/>
              </a:solidFill>
              <a:latin typeface="Calibri"/>
              <a:ea typeface="+mn-ea"/>
              <a:cs typeface="+mn-cs"/>
            </a:rPr>
            <a:t>TDM seul</a:t>
          </a:r>
        </a:p>
      </dgm:t>
    </dgm:pt>
    <dgm:pt modelId="{B0BE3F43-7888-458A-B311-DF661EA4FEDD}" type="parTrans" cxnId="{D33C4D36-0007-45FE-A2D2-DBF5E0BC73D3}">
      <dgm:prSet/>
      <dgm:spPr>
        <a:xfrm>
          <a:off x="5637566" y="895651"/>
          <a:ext cx="91440" cy="155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ED75CCDD-ADC5-49C1-9EC8-79D1F09A1F72}" type="sibTrans" cxnId="{D33C4D36-0007-45FE-A2D2-DBF5E0BC73D3}">
      <dgm:prSet/>
      <dgm:spPr/>
      <dgm:t>
        <a:bodyPr/>
        <a:lstStyle/>
        <a:p>
          <a:endParaRPr lang="fr-FR"/>
        </a:p>
      </dgm:t>
    </dgm:pt>
    <dgm:pt modelId="{AFF14A65-0637-4B34-80CF-91AACC49F150}">
      <dgm:prSet phldrT="[Texte]" custT="1"/>
      <dgm:spPr>
        <a:xfrm>
          <a:off x="2368929" y="2100200"/>
          <a:ext cx="738987" cy="23408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pPr algn="ctr"/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TDM : </a:t>
          </a:r>
        </a:p>
        <a:p>
          <a:pPr algn="ctr"/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 osseuse de la base du crâne (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surtout) ou des apophyses ptérygoïdes 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T3</a:t>
          </a:r>
        </a:p>
        <a:p>
          <a:pPr algn="ctr"/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IRM :</a:t>
          </a:r>
        </a:p>
        <a:p>
          <a:pPr algn="ctr"/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Franchissement du fascia pharyngo-basilaire 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T2</a:t>
          </a:r>
        </a:p>
        <a:p>
          <a:pPr algn="ctr"/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Remplacement médullaire osseux de la base du crâne 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T3</a:t>
          </a:r>
        </a:p>
        <a:p>
          <a:pPr algn="ctr"/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Envahissement d’un nerf crânien, extensions 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intra-crânienne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ou au-delà du muscle ptérygoïdien latéral 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T4</a:t>
          </a:r>
          <a:endParaRPr lang="fr-FR" sz="11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AF536BCD-0BDD-445F-902E-32CB4EE8C4A8}" type="parTrans" cxnId="{080B0D86-BD7B-47B8-881E-14A1E6F42767}">
      <dgm:prSet/>
      <dgm:spPr>
        <a:xfrm>
          <a:off x="2258081" y="1945013"/>
          <a:ext cx="110848" cy="1325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5634"/>
              </a:lnTo>
              <a:lnTo>
                <a:pt x="110848" y="1325634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E815B5CF-B37F-4835-B68D-092F28BCBEE5}" type="sibTrans" cxnId="{080B0D86-BD7B-47B8-881E-14A1E6F42767}">
      <dgm:prSet/>
      <dgm:spPr/>
      <dgm:t>
        <a:bodyPr/>
        <a:lstStyle/>
        <a:p>
          <a:endParaRPr lang="fr-FR"/>
        </a:p>
      </dgm:t>
    </dgm:pt>
    <dgm:pt modelId="{7ADD8B67-63CB-4DC9-B1E5-F151DE8BE1D3}">
      <dgm:prSet phldrT="[Texte]" custT="1"/>
      <dgm:spPr>
        <a:xfrm>
          <a:off x="3263103" y="2100200"/>
          <a:ext cx="738987" cy="2694044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TDM : 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Lyse de l’os cortical de la mandibule ou du maxillaire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Lyse des apophyses ptérygoïdes ou de la base du crâne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T4b</a:t>
          </a:r>
        </a:p>
        <a:p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IRM :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Envahissement en profondeur de la langue entre 5  et 10 mm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T2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Envahissement en profondeur de la langue &gt; 10 mm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-Envahissement de la peau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-Envahissement de l’espace masticateur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T4b</a:t>
          </a:r>
        </a:p>
      </dgm:t>
    </dgm:pt>
    <dgm:pt modelId="{169CD763-7465-4255-A602-8AEC2E45314D}" type="parTrans" cxnId="{91B0F8BA-2F74-4518-8497-D0DA1F628CA2}">
      <dgm:prSet/>
      <dgm:spPr>
        <a:xfrm>
          <a:off x="3152255" y="1945013"/>
          <a:ext cx="110848" cy="1502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2209"/>
              </a:lnTo>
              <a:lnTo>
                <a:pt x="110848" y="1502209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02E4F6D2-E4E9-4AAE-ACF5-EA3A2E8F0361}" type="sibTrans" cxnId="{91B0F8BA-2F74-4518-8497-D0DA1F628CA2}">
      <dgm:prSet/>
      <dgm:spPr/>
      <dgm:t>
        <a:bodyPr/>
        <a:lstStyle/>
        <a:p>
          <a:endParaRPr lang="fr-FR"/>
        </a:p>
      </dgm:t>
    </dgm:pt>
    <dgm:pt modelId="{44E71984-01E8-4D29-A4B6-F6563986B84D}">
      <dgm:prSet phldrT="[Texte]" custT="1"/>
      <dgm:spPr>
        <a:xfrm>
          <a:off x="4157278" y="2100200"/>
          <a:ext cx="738987" cy="246044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TDM : 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Lyse de la mandibule ou du palais dur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Lyse des apophyses ptérygoïdes ou de la base du crâne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T4b</a:t>
          </a:r>
        </a:p>
        <a:p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IRM :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Envahissement de la face linguale de l’épiglotte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-Envahissement du larynx ou des muscles extrinsèques de la langue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-Envahissement de l’espace masticateur ou du </a:t>
          </a:r>
          <a:r>
            <a:rPr lang="fr-FR" sz="700" b="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nasopharynx</a:t>
          </a:r>
          <a:r>
            <a:rPr lang="fr-FR" sz="700" b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T4b</a:t>
          </a:r>
          <a:endParaRPr lang="fr-FR" sz="700" b="1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gm:t>
    </dgm:pt>
    <dgm:pt modelId="{1C7BC270-51D3-4ABF-90A8-7DCB67A85CAF}" type="parTrans" cxnId="{EBC6E481-A691-4140-8228-A709FFEE2135}">
      <dgm:prSet/>
      <dgm:spPr>
        <a:xfrm>
          <a:off x="4046430" y="1945013"/>
          <a:ext cx="110848" cy="1385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5408"/>
              </a:lnTo>
              <a:lnTo>
                <a:pt x="110848" y="13854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45475C8F-D7EF-47F3-9F20-AC8D8CF2991D}" type="sibTrans" cxnId="{EBC6E481-A691-4140-8228-A709FFEE2135}">
      <dgm:prSet/>
      <dgm:spPr/>
      <dgm:t>
        <a:bodyPr/>
        <a:lstStyle/>
        <a:p>
          <a:endParaRPr lang="fr-FR"/>
        </a:p>
      </dgm:t>
    </dgm:pt>
    <dgm:pt modelId="{C4724099-9E64-4274-9E10-A0E4FB19497C}">
      <dgm:prSet phldrT="[Texte]" custT="1"/>
      <dgm:spPr>
        <a:xfrm>
          <a:off x="5945627" y="2100200"/>
          <a:ext cx="738987" cy="1430908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Extension aux différents étages de l’</a:t>
          </a:r>
          <a:r>
            <a:rPr lang="fr-FR" sz="7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hypopharynx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ou des structures adjacentes (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T1-T2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fr-FR" sz="700" i="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Atteinte de la bouche </a:t>
          </a:r>
          <a:r>
            <a:rPr lang="fr-FR" sz="700" i="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oesophagienne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(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</a:p>
        <a:p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Lyse cartilagineuse, de l’os hyoïde, atteinte </a:t>
          </a:r>
          <a:r>
            <a:rPr lang="fr-FR" sz="7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oesophagienne</a:t>
          </a:r>
          <a:r>
            <a:rPr lang="fr-FR" sz="7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(</a:t>
          </a:r>
          <a:r>
            <a:rPr lang="fr-FR" sz="700" b="1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T4a)</a:t>
          </a:r>
          <a:endParaRPr lang="fr-FR" sz="700" b="1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gm:t>
    </dgm:pt>
    <dgm:pt modelId="{F32A4FFE-59D8-491D-BEB9-541A5A59F23D}" type="parTrans" cxnId="{4A5C3698-81FA-49C5-AD91-7EBA03FCB8CC}">
      <dgm:prSet/>
      <dgm:spPr>
        <a:xfrm>
          <a:off x="5834779" y="1945013"/>
          <a:ext cx="110848" cy="8706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1"/>
              </a:lnTo>
              <a:lnTo>
                <a:pt x="110848" y="870641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208B1FD8-68B0-4619-AFFB-F8F6075B26CC}" type="sibTrans" cxnId="{4A5C3698-81FA-49C5-AD91-7EBA03FCB8CC}">
      <dgm:prSet/>
      <dgm:spPr/>
      <dgm:t>
        <a:bodyPr/>
        <a:lstStyle/>
        <a:p>
          <a:endParaRPr lang="fr-FR"/>
        </a:p>
      </dgm:t>
    </dgm:pt>
    <dgm:pt modelId="{E097B9A1-EA36-4598-A519-C8B558DAAB21}">
      <dgm:prSet phldrT="[Texte]" custT="1"/>
      <dgm:spPr>
        <a:xfrm>
          <a:off x="1474754" y="2100200"/>
          <a:ext cx="738987" cy="219910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TDM : 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Lyses osseuses 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T2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Lyses mur postérieur, plancher ou paroi médiale de l’orbite, éthmoïde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T3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Ptérygoïde ou lame criblée, sinus éthmoïdal ou frontal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T4a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Apex 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obitaire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, étage moyen, 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T4b</a:t>
          </a:r>
          <a:endParaRPr lang="fr-FR" sz="700" b="1" dirty="0" smtClean="0">
            <a:solidFill>
              <a:schemeClr val="tx1"/>
            </a:solidFill>
            <a:latin typeface="Calibri"/>
            <a:ea typeface="+mn-ea"/>
            <a:cs typeface="+mn-cs"/>
          </a:endParaRPr>
        </a:p>
        <a:p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IRM :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Tissu sous-cutané, fosse 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ptérygo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-palatine 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T3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Orbite antérieur, peau, fosse infra-temporale: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</a:t>
          </a:r>
          <a:r>
            <a:rPr lang="fr-FR" sz="700" b="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Duremère</a:t>
          </a:r>
          <a:r>
            <a:rPr lang="fr-FR" sz="7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, cerveau, nasopharynx </a:t>
          </a:r>
          <a:r>
            <a:rPr lang="fr-FR" sz="7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T4b</a:t>
          </a:r>
          <a:endParaRPr lang="fr-FR" sz="700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25245C9A-8855-4168-874F-7FFD50A17853}" type="sibTrans" cxnId="{E9F748CC-5B5C-4951-8748-9B0EB51B1150}">
      <dgm:prSet/>
      <dgm:spPr/>
      <dgm:t>
        <a:bodyPr/>
        <a:lstStyle/>
        <a:p>
          <a:endParaRPr lang="fr-FR"/>
        </a:p>
      </dgm:t>
    </dgm:pt>
    <dgm:pt modelId="{32E3D7F6-86B0-4D50-9408-52F01B0E3E66}" type="parTrans" cxnId="{E9F748CC-5B5C-4951-8748-9B0EB51B1150}">
      <dgm:prSet/>
      <dgm:spPr>
        <a:xfrm>
          <a:off x="1363906" y="1945013"/>
          <a:ext cx="110848" cy="12547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4739"/>
              </a:lnTo>
              <a:lnTo>
                <a:pt x="110848" y="1254739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50177576-999D-4115-BED6-9660E3190F49}">
      <dgm:prSet phldrT="[Texte]" custT="1"/>
      <dgm:spPr>
        <a:xfrm>
          <a:off x="395833" y="1575520"/>
          <a:ext cx="738987" cy="36949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fr-FR" sz="10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Fosses nasales et éthmoïde</a:t>
          </a:r>
        </a:p>
      </dgm:t>
    </dgm:pt>
    <dgm:pt modelId="{7515E279-A237-4AB7-B534-CCCB81BFAA21}" type="parTrans" cxnId="{FB3EDD28-3EF0-4E80-BD9E-04B966A76175}">
      <dgm:prSet/>
      <dgm:spPr>
        <a:xfrm>
          <a:off x="765327" y="1420332"/>
          <a:ext cx="1788348" cy="155187"/>
        </a:xfrm>
        <a:custGeom>
          <a:avLst/>
          <a:gdLst/>
          <a:ahLst/>
          <a:cxnLst/>
          <a:rect l="0" t="0" r="0" b="0"/>
          <a:pathLst>
            <a:path>
              <a:moveTo>
                <a:pt x="1788348" y="0"/>
              </a:moveTo>
              <a:lnTo>
                <a:pt x="1788348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4041670A-7939-46F3-B76B-89451EDD724E}" type="sibTrans" cxnId="{FB3EDD28-3EF0-4E80-BD9E-04B966A76175}">
      <dgm:prSet/>
      <dgm:spPr/>
      <dgm:t>
        <a:bodyPr/>
        <a:lstStyle/>
        <a:p>
          <a:endParaRPr lang="fr-FR"/>
        </a:p>
      </dgm:t>
    </dgm:pt>
    <dgm:pt modelId="{41BA83D8-9D34-45C4-985C-F641B35ED523}">
      <dgm:prSet phldrT="[Texte]" custT="1"/>
      <dgm:spPr>
        <a:xfrm>
          <a:off x="580580" y="2100200"/>
          <a:ext cx="738987" cy="2810641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 anchor="ctr" anchorCtr="0"/>
        <a:lstStyle/>
        <a:p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Lyses osseuses : 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Parois orbitaires, sinus maxillaire ou  lame criblée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Apophyses ptérygoïdes, sinus frontal ou sphénoïde: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: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T4b</a:t>
          </a:r>
        </a:p>
        <a:p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r>
            <a:rPr lang="fr-FR" sz="7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 Envahissement de l’orbite  antérieur, de la peau  ou atteinte minime de la fosse cérébrale antérieure : </a:t>
          </a:r>
          <a:r>
            <a:rPr lang="fr-FR" sz="7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r>
            <a:rPr lang="fr-FR" sz="7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- Envahissement de l’apex orbitaire  de la </a:t>
          </a:r>
          <a:r>
            <a:rPr lang="fr-FR" sz="700" b="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duremère</a:t>
          </a:r>
          <a:r>
            <a:rPr lang="fr-FR" sz="7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du cerveau de la fosse cérébrale moyenne d’un nerf crânien (hors V2) ou du </a:t>
          </a:r>
          <a:r>
            <a:rPr lang="fr-FR" sz="700" b="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nasopharynx</a:t>
          </a:r>
          <a:r>
            <a:rPr lang="fr-FR" sz="7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T4b</a:t>
          </a:r>
        </a:p>
      </dgm:t>
    </dgm:pt>
    <dgm:pt modelId="{CB1CD74D-6DCA-4CDB-987A-4D5C0314CA18}" type="parTrans" cxnId="{A88D72FE-10AF-4C7F-934F-89C773B10749}">
      <dgm:prSet/>
      <dgm:spPr>
        <a:xfrm>
          <a:off x="469732" y="1945013"/>
          <a:ext cx="110848" cy="1560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0508"/>
              </a:lnTo>
              <a:lnTo>
                <a:pt x="110848" y="15605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23922183-88A0-406E-B8E2-A6D99E5C30B4}" type="sibTrans" cxnId="{A88D72FE-10AF-4C7F-934F-89C773B10749}">
      <dgm:prSet/>
      <dgm:spPr/>
      <dgm:t>
        <a:bodyPr/>
        <a:lstStyle/>
        <a:p>
          <a:endParaRPr lang="fr-FR"/>
        </a:p>
      </dgm:t>
    </dgm:pt>
    <dgm:pt modelId="{D61EA5EB-7C87-485D-BE02-507687D3925E}" type="pres">
      <dgm:prSet presAssocID="{7D37340E-1B40-40A7-A4C8-E1362A78F5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80B68F0-8CAA-4C90-A6F8-63CF36D45861}" type="pres">
      <dgm:prSet presAssocID="{94FF47E7-36D6-4F38-BFAF-A17514670DB4}" presName="hierRoot1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D6D0B090-B10B-4AB2-BEB9-39DBA5F1CF85}" type="pres">
      <dgm:prSet presAssocID="{94FF47E7-36D6-4F38-BFAF-A17514670DB4}" presName="rootComposite1" presStyleCnt="0"/>
      <dgm:spPr/>
      <dgm:t>
        <a:bodyPr/>
        <a:lstStyle/>
        <a:p>
          <a:endParaRPr lang="fr-FR"/>
        </a:p>
      </dgm:t>
    </dgm:pt>
    <dgm:pt modelId="{5A187063-1D20-4724-9D7C-CE8511E5CF44}" type="pres">
      <dgm:prSet presAssocID="{94FF47E7-36D6-4F38-BFAF-A17514670DB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D5B4D03-C2AF-4427-B431-6A22028C88BC}" type="pres">
      <dgm:prSet presAssocID="{94FF47E7-36D6-4F38-BFAF-A17514670DB4}" presName="rootConnector1" presStyleLbl="asst0" presStyleIdx="0" presStyleCnt="0"/>
      <dgm:spPr/>
      <dgm:t>
        <a:bodyPr/>
        <a:lstStyle/>
        <a:p>
          <a:endParaRPr lang="fr-FR"/>
        </a:p>
      </dgm:t>
    </dgm:pt>
    <dgm:pt modelId="{97394753-3A84-49CB-8350-644592969918}" type="pres">
      <dgm:prSet presAssocID="{94FF47E7-36D6-4F38-BFAF-A17514670DB4}" presName="hierChild2" presStyleCnt="0"/>
      <dgm:spPr/>
      <dgm:t>
        <a:bodyPr/>
        <a:lstStyle/>
        <a:p>
          <a:endParaRPr lang="fr-FR"/>
        </a:p>
      </dgm:t>
    </dgm:pt>
    <dgm:pt modelId="{96798808-7832-40A5-B315-3FFA0658F84C}" type="pres">
      <dgm:prSet presAssocID="{81B90315-1A4B-4AB0-BF31-2A788C473DF4}" presName="Name37" presStyleLbl="parChTrans1D2" presStyleIdx="0" presStyleCnt="2"/>
      <dgm:spPr/>
      <dgm:t>
        <a:bodyPr/>
        <a:lstStyle/>
        <a:p>
          <a:endParaRPr lang="fr-FR"/>
        </a:p>
      </dgm:t>
    </dgm:pt>
    <dgm:pt modelId="{5B0C8CE8-2929-4B27-87C4-A673123CB2A0}" type="pres">
      <dgm:prSet presAssocID="{A5F7D2AC-9012-41FD-8253-96160BE048D8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168F098B-D4AC-464F-9A5E-62B4C2406C61}" type="pres">
      <dgm:prSet presAssocID="{A5F7D2AC-9012-41FD-8253-96160BE048D8}" presName="rootComposite" presStyleCnt="0"/>
      <dgm:spPr/>
      <dgm:t>
        <a:bodyPr/>
        <a:lstStyle/>
        <a:p>
          <a:endParaRPr lang="fr-FR"/>
        </a:p>
      </dgm:t>
    </dgm:pt>
    <dgm:pt modelId="{84FAC798-4941-4EE1-8022-D22D8E19E0C8}" type="pres">
      <dgm:prSet presAssocID="{A5F7D2AC-9012-41FD-8253-96160BE048D8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0837E8B-ED92-484A-827F-79D216F15706}" type="pres">
      <dgm:prSet presAssocID="{A5F7D2AC-9012-41FD-8253-96160BE048D8}" presName="rootConnector" presStyleLbl="node2" presStyleIdx="0" presStyleCnt="2"/>
      <dgm:spPr/>
      <dgm:t>
        <a:bodyPr/>
        <a:lstStyle/>
        <a:p>
          <a:endParaRPr lang="fr-FR"/>
        </a:p>
      </dgm:t>
    </dgm:pt>
    <dgm:pt modelId="{2059CFC8-7651-40F8-BC66-78BFF6F6E6E4}" type="pres">
      <dgm:prSet presAssocID="{A5F7D2AC-9012-41FD-8253-96160BE048D8}" presName="hierChild4" presStyleCnt="0"/>
      <dgm:spPr/>
      <dgm:t>
        <a:bodyPr/>
        <a:lstStyle/>
        <a:p>
          <a:endParaRPr lang="fr-FR"/>
        </a:p>
      </dgm:t>
    </dgm:pt>
    <dgm:pt modelId="{71107BB1-E802-4892-9AB5-EC4B5D2FB97D}" type="pres">
      <dgm:prSet presAssocID="{0CF02DDF-766D-426F-8A7F-7D32DC6CA168}" presName="Name37" presStyleLbl="parChTrans1D3" presStyleIdx="0" presStyleCnt="2"/>
      <dgm:spPr/>
      <dgm:t>
        <a:bodyPr/>
        <a:lstStyle/>
        <a:p>
          <a:endParaRPr lang="fr-FR"/>
        </a:p>
      </dgm:t>
    </dgm:pt>
    <dgm:pt modelId="{97485262-A551-42AC-82E8-B50F3D993A12}" type="pres">
      <dgm:prSet presAssocID="{CB29AE42-86B5-475C-8EB7-2A67F60F8B65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4FE73671-6BCF-4273-A5C7-4B70FDE973A3}" type="pres">
      <dgm:prSet presAssocID="{CB29AE42-86B5-475C-8EB7-2A67F60F8B65}" presName="rootComposite" presStyleCnt="0"/>
      <dgm:spPr/>
      <dgm:t>
        <a:bodyPr/>
        <a:lstStyle/>
        <a:p>
          <a:endParaRPr lang="fr-FR"/>
        </a:p>
      </dgm:t>
    </dgm:pt>
    <dgm:pt modelId="{4BDDB2AB-0AA0-49E6-A18D-5BEDB9BC28F6}" type="pres">
      <dgm:prSet presAssocID="{CB29AE42-86B5-475C-8EB7-2A67F60F8B65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837AEF9-752E-4895-9838-211AAEC4084D}" type="pres">
      <dgm:prSet presAssocID="{CB29AE42-86B5-475C-8EB7-2A67F60F8B65}" presName="rootConnector" presStyleLbl="node3" presStyleIdx="0" presStyleCnt="2"/>
      <dgm:spPr/>
      <dgm:t>
        <a:bodyPr/>
        <a:lstStyle/>
        <a:p>
          <a:endParaRPr lang="fr-FR"/>
        </a:p>
      </dgm:t>
    </dgm:pt>
    <dgm:pt modelId="{BA3C2BB8-8855-42E5-88A3-62FBDD7ACDA8}" type="pres">
      <dgm:prSet presAssocID="{CB29AE42-86B5-475C-8EB7-2A67F60F8B65}" presName="hierChild4" presStyleCnt="0"/>
      <dgm:spPr/>
      <dgm:t>
        <a:bodyPr/>
        <a:lstStyle/>
        <a:p>
          <a:endParaRPr lang="fr-FR"/>
        </a:p>
      </dgm:t>
    </dgm:pt>
    <dgm:pt modelId="{E1DBFEC4-EBFA-4C01-996E-77B189CF6A9D}" type="pres">
      <dgm:prSet presAssocID="{7515E279-A237-4AB7-B534-CCCB81BFAA21}" presName="Name37" presStyleLbl="parChTrans1D4" presStyleIdx="0" presStyleCnt="14"/>
      <dgm:spPr/>
      <dgm:t>
        <a:bodyPr/>
        <a:lstStyle/>
        <a:p>
          <a:endParaRPr lang="fr-FR"/>
        </a:p>
      </dgm:t>
    </dgm:pt>
    <dgm:pt modelId="{9BDA1636-7F1C-43A4-858E-EA9B389A5C13}" type="pres">
      <dgm:prSet presAssocID="{50177576-999D-4115-BED6-9660E3190F49}" presName="hierRoot2" presStyleCnt="0">
        <dgm:presLayoutVars>
          <dgm:hierBranch val="init"/>
        </dgm:presLayoutVars>
      </dgm:prSet>
      <dgm:spPr/>
    </dgm:pt>
    <dgm:pt modelId="{B66AF83D-6721-41B1-B58D-1CD8822DCBB1}" type="pres">
      <dgm:prSet presAssocID="{50177576-999D-4115-BED6-9660E3190F49}" presName="rootComposite" presStyleCnt="0"/>
      <dgm:spPr/>
    </dgm:pt>
    <dgm:pt modelId="{A20FDF9B-D486-4666-8531-A547670F7FF7}" type="pres">
      <dgm:prSet presAssocID="{50177576-999D-4115-BED6-9660E3190F49}" presName="rootText" presStyleLbl="node4" presStyleIdx="0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6E62CCD-E77E-4740-9D20-9C711DED4B06}" type="pres">
      <dgm:prSet presAssocID="{50177576-999D-4115-BED6-9660E3190F49}" presName="rootConnector" presStyleLbl="node4" presStyleIdx="0" presStyleCnt="14"/>
      <dgm:spPr/>
      <dgm:t>
        <a:bodyPr/>
        <a:lstStyle/>
        <a:p>
          <a:endParaRPr lang="fr-FR"/>
        </a:p>
      </dgm:t>
    </dgm:pt>
    <dgm:pt modelId="{3E6D1596-3BE7-4102-9B8F-F5BB62E688FF}" type="pres">
      <dgm:prSet presAssocID="{50177576-999D-4115-BED6-9660E3190F49}" presName="hierChild4" presStyleCnt="0"/>
      <dgm:spPr/>
    </dgm:pt>
    <dgm:pt modelId="{EFF9A452-A2BF-472D-A7D2-F724BDE02CCD}" type="pres">
      <dgm:prSet presAssocID="{CB1CD74D-6DCA-4CDB-987A-4D5C0314CA18}" presName="Name37" presStyleLbl="parChTrans1D4" presStyleIdx="1" presStyleCnt="14"/>
      <dgm:spPr/>
      <dgm:t>
        <a:bodyPr/>
        <a:lstStyle/>
        <a:p>
          <a:endParaRPr lang="fr-FR"/>
        </a:p>
      </dgm:t>
    </dgm:pt>
    <dgm:pt modelId="{83D7F989-5FE8-4219-87EE-6EDC905EA9B2}" type="pres">
      <dgm:prSet presAssocID="{41BA83D8-9D34-45C4-985C-F641B35ED523}" presName="hierRoot2" presStyleCnt="0">
        <dgm:presLayoutVars>
          <dgm:hierBranch val="init"/>
        </dgm:presLayoutVars>
      </dgm:prSet>
      <dgm:spPr/>
    </dgm:pt>
    <dgm:pt modelId="{BB2D886D-8EEC-45E3-AB72-53646B75F51E}" type="pres">
      <dgm:prSet presAssocID="{41BA83D8-9D34-45C4-985C-F641B35ED523}" presName="rootComposite" presStyleCnt="0"/>
      <dgm:spPr/>
    </dgm:pt>
    <dgm:pt modelId="{743D87BB-21B1-4AC8-9357-A46E2C37C234}" type="pres">
      <dgm:prSet presAssocID="{41BA83D8-9D34-45C4-985C-F641B35ED523}" presName="rootText" presStyleLbl="node4" presStyleIdx="1" presStyleCnt="14" custScaleY="79304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6F8040E-1DEA-4F9E-8265-E88CC5C297EE}" type="pres">
      <dgm:prSet presAssocID="{41BA83D8-9D34-45C4-985C-F641B35ED523}" presName="rootConnector" presStyleLbl="node4" presStyleIdx="1" presStyleCnt="14"/>
      <dgm:spPr/>
      <dgm:t>
        <a:bodyPr/>
        <a:lstStyle/>
        <a:p>
          <a:endParaRPr lang="fr-FR"/>
        </a:p>
      </dgm:t>
    </dgm:pt>
    <dgm:pt modelId="{D0014542-3660-4825-B498-2B5C348E4103}" type="pres">
      <dgm:prSet presAssocID="{41BA83D8-9D34-45C4-985C-F641B35ED523}" presName="hierChild4" presStyleCnt="0"/>
      <dgm:spPr/>
    </dgm:pt>
    <dgm:pt modelId="{6BF15C4F-127A-448E-9C09-EBE20808B589}" type="pres">
      <dgm:prSet presAssocID="{41BA83D8-9D34-45C4-985C-F641B35ED523}" presName="hierChild5" presStyleCnt="0"/>
      <dgm:spPr/>
    </dgm:pt>
    <dgm:pt modelId="{3FAFA7FC-2EEB-4DEC-AA80-09808605EE49}" type="pres">
      <dgm:prSet presAssocID="{50177576-999D-4115-BED6-9660E3190F49}" presName="hierChild5" presStyleCnt="0"/>
      <dgm:spPr/>
    </dgm:pt>
    <dgm:pt modelId="{77D835FF-1B18-4E51-AA8F-733161A2976E}" type="pres">
      <dgm:prSet presAssocID="{3BACC27D-3742-4894-AF36-0278E6CB4934}" presName="Name37" presStyleLbl="parChTrans1D4" presStyleIdx="2" presStyleCnt="14"/>
      <dgm:spPr/>
      <dgm:t>
        <a:bodyPr/>
        <a:lstStyle/>
        <a:p>
          <a:endParaRPr lang="fr-FR"/>
        </a:p>
      </dgm:t>
    </dgm:pt>
    <dgm:pt modelId="{C1424F78-DE67-497A-B273-C03D7854F63E}" type="pres">
      <dgm:prSet presAssocID="{D5672219-9109-4098-B90A-7C1E0D11C353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0FD81B4C-F4E5-4E66-A257-19D54C01D425}" type="pres">
      <dgm:prSet presAssocID="{D5672219-9109-4098-B90A-7C1E0D11C353}" presName="rootComposite" presStyleCnt="0"/>
      <dgm:spPr/>
      <dgm:t>
        <a:bodyPr/>
        <a:lstStyle/>
        <a:p>
          <a:endParaRPr lang="fr-FR"/>
        </a:p>
      </dgm:t>
    </dgm:pt>
    <dgm:pt modelId="{552DDF1D-7497-4312-94B8-B73F6DC29A41}" type="pres">
      <dgm:prSet presAssocID="{D5672219-9109-4098-B90A-7C1E0D11C353}" presName="rootText" presStyleLbl="node4" presStyleIdx="2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DCE63E2-5A68-43BA-93F2-0F85D799B91D}" type="pres">
      <dgm:prSet presAssocID="{D5672219-9109-4098-B90A-7C1E0D11C353}" presName="rootConnector" presStyleLbl="node4" presStyleIdx="2" presStyleCnt="14"/>
      <dgm:spPr/>
      <dgm:t>
        <a:bodyPr/>
        <a:lstStyle/>
        <a:p>
          <a:endParaRPr lang="fr-FR"/>
        </a:p>
      </dgm:t>
    </dgm:pt>
    <dgm:pt modelId="{454BF41B-0F37-455E-8A15-0443F85D5579}" type="pres">
      <dgm:prSet presAssocID="{D5672219-9109-4098-B90A-7C1E0D11C353}" presName="hierChild4" presStyleCnt="0"/>
      <dgm:spPr/>
      <dgm:t>
        <a:bodyPr/>
        <a:lstStyle/>
        <a:p>
          <a:endParaRPr lang="fr-FR"/>
        </a:p>
      </dgm:t>
    </dgm:pt>
    <dgm:pt modelId="{5B5683E7-AB2A-44A6-8F9A-529BB9066B25}" type="pres">
      <dgm:prSet presAssocID="{32E3D7F6-86B0-4D50-9408-52F01B0E3E66}" presName="Name37" presStyleLbl="parChTrans1D4" presStyleIdx="3" presStyleCnt="14"/>
      <dgm:spPr/>
      <dgm:t>
        <a:bodyPr/>
        <a:lstStyle/>
        <a:p>
          <a:endParaRPr lang="fr-FR"/>
        </a:p>
      </dgm:t>
    </dgm:pt>
    <dgm:pt modelId="{45F86E3D-7CF0-4B26-A167-E0603F7C35DC}" type="pres">
      <dgm:prSet presAssocID="{E097B9A1-EA36-4598-A519-C8B558DAAB21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5BF0A6D-39B1-4E18-AB82-53F8E27CCCD4}" type="pres">
      <dgm:prSet presAssocID="{E097B9A1-EA36-4598-A519-C8B558DAAB21}" presName="rootComposite" presStyleCnt="0"/>
      <dgm:spPr/>
      <dgm:t>
        <a:bodyPr/>
        <a:lstStyle/>
        <a:p>
          <a:endParaRPr lang="fr-FR"/>
        </a:p>
      </dgm:t>
    </dgm:pt>
    <dgm:pt modelId="{7F819B14-BF67-47EC-993D-7346B84DE9C9}" type="pres">
      <dgm:prSet presAssocID="{E097B9A1-EA36-4598-A519-C8B558DAAB21}" presName="rootText" presStyleLbl="node4" presStyleIdx="3" presStyleCnt="14" custScaleY="77958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74AEDBC-D7AD-43D3-B9E2-020256565099}" type="pres">
      <dgm:prSet presAssocID="{E097B9A1-EA36-4598-A519-C8B558DAAB21}" presName="rootConnector" presStyleLbl="node4" presStyleIdx="3" presStyleCnt="14"/>
      <dgm:spPr/>
      <dgm:t>
        <a:bodyPr/>
        <a:lstStyle/>
        <a:p>
          <a:endParaRPr lang="fr-FR"/>
        </a:p>
      </dgm:t>
    </dgm:pt>
    <dgm:pt modelId="{D7C06902-BC5A-4BF5-88B0-D290748B9F1D}" type="pres">
      <dgm:prSet presAssocID="{E097B9A1-EA36-4598-A519-C8B558DAAB21}" presName="hierChild4" presStyleCnt="0"/>
      <dgm:spPr/>
      <dgm:t>
        <a:bodyPr/>
        <a:lstStyle/>
        <a:p>
          <a:endParaRPr lang="fr-FR"/>
        </a:p>
      </dgm:t>
    </dgm:pt>
    <dgm:pt modelId="{31165276-80BA-4AA2-9498-9588695B0F6D}" type="pres">
      <dgm:prSet presAssocID="{E097B9A1-EA36-4598-A519-C8B558DAAB21}" presName="hierChild5" presStyleCnt="0"/>
      <dgm:spPr/>
      <dgm:t>
        <a:bodyPr/>
        <a:lstStyle/>
        <a:p>
          <a:endParaRPr lang="fr-FR"/>
        </a:p>
      </dgm:t>
    </dgm:pt>
    <dgm:pt modelId="{25F850AD-DF2B-49DF-A9F5-5D71E1EDA988}" type="pres">
      <dgm:prSet presAssocID="{D5672219-9109-4098-B90A-7C1E0D11C353}" presName="hierChild5" presStyleCnt="0"/>
      <dgm:spPr/>
      <dgm:t>
        <a:bodyPr/>
        <a:lstStyle/>
        <a:p>
          <a:endParaRPr lang="fr-FR"/>
        </a:p>
      </dgm:t>
    </dgm:pt>
    <dgm:pt modelId="{FF913370-8FFE-4E69-BDC8-D74DC6990FCA}" type="pres">
      <dgm:prSet presAssocID="{013A3ECA-A3D0-485B-ACE7-16FF20D2A422}" presName="Name37" presStyleLbl="parChTrans1D4" presStyleIdx="4" presStyleCnt="14"/>
      <dgm:spPr/>
      <dgm:t>
        <a:bodyPr/>
        <a:lstStyle/>
        <a:p>
          <a:endParaRPr lang="fr-FR"/>
        </a:p>
      </dgm:t>
    </dgm:pt>
    <dgm:pt modelId="{EF095E22-3A29-4527-9530-8541869632D6}" type="pres">
      <dgm:prSet presAssocID="{E1538BB6-4B9A-4A09-9FB1-5091765CEF01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AD971142-B15C-43B8-9476-CA0414008D4B}" type="pres">
      <dgm:prSet presAssocID="{E1538BB6-4B9A-4A09-9FB1-5091765CEF01}" presName="rootComposite" presStyleCnt="0"/>
      <dgm:spPr/>
      <dgm:t>
        <a:bodyPr/>
        <a:lstStyle/>
        <a:p>
          <a:endParaRPr lang="fr-FR"/>
        </a:p>
      </dgm:t>
    </dgm:pt>
    <dgm:pt modelId="{E80740D9-33EF-4D47-8249-29B1D649B229}" type="pres">
      <dgm:prSet presAssocID="{E1538BB6-4B9A-4A09-9FB1-5091765CEF01}" presName="rootText" presStyleLbl="node4" presStyleIdx="4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373130D-3C98-4279-B1F2-2DE489BB3B95}" type="pres">
      <dgm:prSet presAssocID="{E1538BB6-4B9A-4A09-9FB1-5091765CEF01}" presName="rootConnector" presStyleLbl="node4" presStyleIdx="4" presStyleCnt="14"/>
      <dgm:spPr/>
      <dgm:t>
        <a:bodyPr/>
        <a:lstStyle/>
        <a:p>
          <a:endParaRPr lang="fr-FR"/>
        </a:p>
      </dgm:t>
    </dgm:pt>
    <dgm:pt modelId="{FF760339-FFD8-4957-B17C-BAFE7378B4F2}" type="pres">
      <dgm:prSet presAssocID="{E1538BB6-4B9A-4A09-9FB1-5091765CEF01}" presName="hierChild4" presStyleCnt="0"/>
      <dgm:spPr/>
      <dgm:t>
        <a:bodyPr/>
        <a:lstStyle/>
        <a:p>
          <a:endParaRPr lang="fr-FR"/>
        </a:p>
      </dgm:t>
    </dgm:pt>
    <dgm:pt modelId="{53F9E284-E888-4460-9D81-3A945C22ECB9}" type="pres">
      <dgm:prSet presAssocID="{AF536BCD-0BDD-445F-902E-32CB4EE8C4A8}" presName="Name37" presStyleLbl="parChTrans1D4" presStyleIdx="5" presStyleCnt="14"/>
      <dgm:spPr/>
      <dgm:t>
        <a:bodyPr/>
        <a:lstStyle/>
        <a:p>
          <a:endParaRPr lang="fr-FR"/>
        </a:p>
      </dgm:t>
    </dgm:pt>
    <dgm:pt modelId="{258745C4-95ED-4D96-96DD-1EC5677944A3}" type="pres">
      <dgm:prSet presAssocID="{AFF14A65-0637-4B34-80CF-91AACC49F150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77DFE8A-9DD6-43CD-81E8-16B7DC0BB36C}" type="pres">
      <dgm:prSet presAssocID="{AFF14A65-0637-4B34-80CF-91AACC49F150}" presName="rootComposite" presStyleCnt="0"/>
      <dgm:spPr/>
      <dgm:t>
        <a:bodyPr/>
        <a:lstStyle/>
        <a:p>
          <a:endParaRPr lang="fr-FR"/>
        </a:p>
      </dgm:t>
    </dgm:pt>
    <dgm:pt modelId="{00CBE54A-4F74-4B34-A680-0E8441E2B9E9}" type="pres">
      <dgm:prSet presAssocID="{AFF14A65-0637-4B34-80CF-91AACC49F150}" presName="rootText" presStyleLbl="node4" presStyleIdx="5" presStyleCnt="14" custScaleY="63354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ECC9B12-392C-46A4-810E-9A718C88D7EC}" type="pres">
      <dgm:prSet presAssocID="{AFF14A65-0637-4B34-80CF-91AACC49F150}" presName="rootConnector" presStyleLbl="node4" presStyleIdx="5" presStyleCnt="14"/>
      <dgm:spPr/>
      <dgm:t>
        <a:bodyPr/>
        <a:lstStyle/>
        <a:p>
          <a:endParaRPr lang="fr-FR"/>
        </a:p>
      </dgm:t>
    </dgm:pt>
    <dgm:pt modelId="{C0BABADB-6280-4FD7-A0B2-48F8D4063C62}" type="pres">
      <dgm:prSet presAssocID="{AFF14A65-0637-4B34-80CF-91AACC49F150}" presName="hierChild4" presStyleCnt="0"/>
      <dgm:spPr/>
      <dgm:t>
        <a:bodyPr/>
        <a:lstStyle/>
        <a:p>
          <a:endParaRPr lang="fr-FR"/>
        </a:p>
      </dgm:t>
    </dgm:pt>
    <dgm:pt modelId="{D8826DBC-AD5A-459C-A146-A9AFBBDBAB3F}" type="pres">
      <dgm:prSet presAssocID="{AFF14A65-0637-4B34-80CF-91AACC49F150}" presName="hierChild5" presStyleCnt="0"/>
      <dgm:spPr/>
      <dgm:t>
        <a:bodyPr/>
        <a:lstStyle/>
        <a:p>
          <a:endParaRPr lang="fr-FR"/>
        </a:p>
      </dgm:t>
    </dgm:pt>
    <dgm:pt modelId="{3ED78624-970F-4DA0-8735-45576EC3D2B7}" type="pres">
      <dgm:prSet presAssocID="{E1538BB6-4B9A-4A09-9FB1-5091765CEF01}" presName="hierChild5" presStyleCnt="0"/>
      <dgm:spPr/>
      <dgm:t>
        <a:bodyPr/>
        <a:lstStyle/>
        <a:p>
          <a:endParaRPr lang="fr-FR"/>
        </a:p>
      </dgm:t>
    </dgm:pt>
    <dgm:pt modelId="{C6B54513-1DB0-46EC-8A5F-9119B6188533}" type="pres">
      <dgm:prSet presAssocID="{22AF1A6F-87AD-47D2-A6A7-BC6635CB1E16}" presName="Name37" presStyleLbl="parChTrans1D4" presStyleIdx="6" presStyleCnt="14"/>
      <dgm:spPr/>
      <dgm:t>
        <a:bodyPr/>
        <a:lstStyle/>
        <a:p>
          <a:endParaRPr lang="fr-FR"/>
        </a:p>
      </dgm:t>
    </dgm:pt>
    <dgm:pt modelId="{CA556C3B-1DDC-4588-A80B-A277F4DDC092}" type="pres">
      <dgm:prSet presAssocID="{0C015915-B22F-4A72-874F-2CF35C8B83CC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564A2DB-B476-4479-97C4-3B1B7D658EE2}" type="pres">
      <dgm:prSet presAssocID="{0C015915-B22F-4A72-874F-2CF35C8B83CC}" presName="rootComposite" presStyleCnt="0"/>
      <dgm:spPr/>
      <dgm:t>
        <a:bodyPr/>
        <a:lstStyle/>
        <a:p>
          <a:endParaRPr lang="fr-FR"/>
        </a:p>
      </dgm:t>
    </dgm:pt>
    <dgm:pt modelId="{B73772B7-139B-4280-A8F1-B9932A5BDB2F}" type="pres">
      <dgm:prSet presAssocID="{0C015915-B22F-4A72-874F-2CF35C8B83CC}" presName="rootText" presStyleLbl="node4" presStyleIdx="6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81FC38D-9938-4427-92D9-18273305B487}" type="pres">
      <dgm:prSet presAssocID="{0C015915-B22F-4A72-874F-2CF35C8B83CC}" presName="rootConnector" presStyleLbl="node4" presStyleIdx="6" presStyleCnt="14"/>
      <dgm:spPr/>
      <dgm:t>
        <a:bodyPr/>
        <a:lstStyle/>
        <a:p>
          <a:endParaRPr lang="fr-FR"/>
        </a:p>
      </dgm:t>
    </dgm:pt>
    <dgm:pt modelId="{78848531-A49E-46FF-8080-710B920F0C45}" type="pres">
      <dgm:prSet presAssocID="{0C015915-B22F-4A72-874F-2CF35C8B83CC}" presName="hierChild4" presStyleCnt="0"/>
      <dgm:spPr/>
      <dgm:t>
        <a:bodyPr/>
        <a:lstStyle/>
        <a:p>
          <a:endParaRPr lang="fr-FR"/>
        </a:p>
      </dgm:t>
    </dgm:pt>
    <dgm:pt modelId="{6828882C-0460-4717-9DB6-EC7E189227ED}" type="pres">
      <dgm:prSet presAssocID="{169CD763-7465-4255-A602-8AEC2E45314D}" presName="Name37" presStyleLbl="parChTrans1D4" presStyleIdx="7" presStyleCnt="14"/>
      <dgm:spPr/>
      <dgm:t>
        <a:bodyPr/>
        <a:lstStyle/>
        <a:p>
          <a:endParaRPr lang="fr-FR"/>
        </a:p>
      </dgm:t>
    </dgm:pt>
    <dgm:pt modelId="{7D7C9FEF-79FA-46D9-B102-36A9D9313202}" type="pres">
      <dgm:prSet presAssocID="{7ADD8B67-63CB-4DC9-B1E5-F151DE8BE1D3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7D887A7-16C8-4798-B539-92D712A56941}" type="pres">
      <dgm:prSet presAssocID="{7ADD8B67-63CB-4DC9-B1E5-F151DE8BE1D3}" presName="rootComposite" presStyleCnt="0"/>
      <dgm:spPr/>
      <dgm:t>
        <a:bodyPr/>
        <a:lstStyle/>
        <a:p>
          <a:endParaRPr lang="fr-FR"/>
        </a:p>
      </dgm:t>
    </dgm:pt>
    <dgm:pt modelId="{E4A3C248-7F9E-431D-8DE3-67452863C2C3}" type="pres">
      <dgm:prSet presAssocID="{7ADD8B67-63CB-4DC9-B1E5-F151DE8BE1D3}" presName="rootText" presStyleLbl="node4" presStyleIdx="7" presStyleCnt="14" custScaleY="72911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2C12A0F-67C8-4291-8C89-475D4FD877AB}" type="pres">
      <dgm:prSet presAssocID="{7ADD8B67-63CB-4DC9-B1E5-F151DE8BE1D3}" presName="rootConnector" presStyleLbl="node4" presStyleIdx="7" presStyleCnt="14"/>
      <dgm:spPr/>
      <dgm:t>
        <a:bodyPr/>
        <a:lstStyle/>
        <a:p>
          <a:endParaRPr lang="fr-FR"/>
        </a:p>
      </dgm:t>
    </dgm:pt>
    <dgm:pt modelId="{14BA6D2D-20D1-4982-BAD7-01FFC5304A5E}" type="pres">
      <dgm:prSet presAssocID="{7ADD8B67-63CB-4DC9-B1E5-F151DE8BE1D3}" presName="hierChild4" presStyleCnt="0"/>
      <dgm:spPr/>
      <dgm:t>
        <a:bodyPr/>
        <a:lstStyle/>
        <a:p>
          <a:endParaRPr lang="fr-FR"/>
        </a:p>
      </dgm:t>
    </dgm:pt>
    <dgm:pt modelId="{DBC01F36-15E1-4B0A-926F-680D477C51DA}" type="pres">
      <dgm:prSet presAssocID="{7ADD8B67-63CB-4DC9-B1E5-F151DE8BE1D3}" presName="hierChild5" presStyleCnt="0"/>
      <dgm:spPr/>
      <dgm:t>
        <a:bodyPr/>
        <a:lstStyle/>
        <a:p>
          <a:endParaRPr lang="fr-FR"/>
        </a:p>
      </dgm:t>
    </dgm:pt>
    <dgm:pt modelId="{0D1D158B-166A-48D4-9757-F977A0F0AF98}" type="pres">
      <dgm:prSet presAssocID="{0C015915-B22F-4A72-874F-2CF35C8B83CC}" presName="hierChild5" presStyleCnt="0"/>
      <dgm:spPr/>
      <dgm:t>
        <a:bodyPr/>
        <a:lstStyle/>
        <a:p>
          <a:endParaRPr lang="fr-FR"/>
        </a:p>
      </dgm:t>
    </dgm:pt>
    <dgm:pt modelId="{0407E520-48C2-4C1F-9569-D8036EE77CC2}" type="pres">
      <dgm:prSet presAssocID="{720E3FAC-9938-48D6-8677-EEB54D68DD4A}" presName="Name37" presStyleLbl="parChTrans1D4" presStyleIdx="8" presStyleCnt="14"/>
      <dgm:spPr/>
      <dgm:t>
        <a:bodyPr/>
        <a:lstStyle/>
        <a:p>
          <a:endParaRPr lang="fr-FR"/>
        </a:p>
      </dgm:t>
    </dgm:pt>
    <dgm:pt modelId="{2B4D8060-3052-4004-A23A-3C78322FBD7F}" type="pres">
      <dgm:prSet presAssocID="{40B7830F-7787-4580-B85E-46DEA8BAD0C2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39B3CA3D-46E1-4110-99D3-7AD4E4F024AB}" type="pres">
      <dgm:prSet presAssocID="{40B7830F-7787-4580-B85E-46DEA8BAD0C2}" presName="rootComposite" presStyleCnt="0"/>
      <dgm:spPr/>
      <dgm:t>
        <a:bodyPr/>
        <a:lstStyle/>
        <a:p>
          <a:endParaRPr lang="fr-FR"/>
        </a:p>
      </dgm:t>
    </dgm:pt>
    <dgm:pt modelId="{DC42F45B-C778-4149-A61E-8A631AAA89EB}" type="pres">
      <dgm:prSet presAssocID="{40B7830F-7787-4580-B85E-46DEA8BAD0C2}" presName="rootText" presStyleLbl="node4" presStyleIdx="8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252EEA8-D5F9-448E-A207-13A2CF635E4B}" type="pres">
      <dgm:prSet presAssocID="{40B7830F-7787-4580-B85E-46DEA8BAD0C2}" presName="rootConnector" presStyleLbl="node4" presStyleIdx="8" presStyleCnt="14"/>
      <dgm:spPr/>
      <dgm:t>
        <a:bodyPr/>
        <a:lstStyle/>
        <a:p>
          <a:endParaRPr lang="fr-FR"/>
        </a:p>
      </dgm:t>
    </dgm:pt>
    <dgm:pt modelId="{A9E8DE48-6624-44B6-8FD3-5DE63A59D935}" type="pres">
      <dgm:prSet presAssocID="{40B7830F-7787-4580-B85E-46DEA8BAD0C2}" presName="hierChild4" presStyleCnt="0"/>
      <dgm:spPr/>
      <dgm:t>
        <a:bodyPr/>
        <a:lstStyle/>
        <a:p>
          <a:endParaRPr lang="fr-FR"/>
        </a:p>
      </dgm:t>
    </dgm:pt>
    <dgm:pt modelId="{77B5EADC-7344-4C2F-9456-CF62F65FDFF8}" type="pres">
      <dgm:prSet presAssocID="{1C7BC270-51D3-4ABF-90A8-7DCB67A85CAF}" presName="Name37" presStyleLbl="parChTrans1D4" presStyleIdx="9" presStyleCnt="14"/>
      <dgm:spPr/>
      <dgm:t>
        <a:bodyPr/>
        <a:lstStyle/>
        <a:p>
          <a:endParaRPr lang="fr-FR"/>
        </a:p>
      </dgm:t>
    </dgm:pt>
    <dgm:pt modelId="{528399C2-8B89-4976-BC23-24FAB3276F86}" type="pres">
      <dgm:prSet presAssocID="{44E71984-01E8-4D29-A4B6-F6563986B84D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566B9008-1F5B-44E1-BC10-0C2D4480810C}" type="pres">
      <dgm:prSet presAssocID="{44E71984-01E8-4D29-A4B6-F6563986B84D}" presName="rootComposite" presStyleCnt="0"/>
      <dgm:spPr/>
      <dgm:t>
        <a:bodyPr/>
        <a:lstStyle/>
        <a:p>
          <a:endParaRPr lang="fr-FR"/>
        </a:p>
      </dgm:t>
    </dgm:pt>
    <dgm:pt modelId="{0EBA6963-AF94-4552-B9DB-76EAF715E880}" type="pres">
      <dgm:prSet presAssocID="{44E71984-01E8-4D29-A4B6-F6563986B84D}" presName="rootText" presStyleLbl="node4" presStyleIdx="9" presStyleCnt="14" custScaleY="66589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201E1C7-DBEF-415E-9D83-E9E2D129D8BC}" type="pres">
      <dgm:prSet presAssocID="{44E71984-01E8-4D29-A4B6-F6563986B84D}" presName="rootConnector" presStyleLbl="node4" presStyleIdx="9" presStyleCnt="14"/>
      <dgm:spPr/>
      <dgm:t>
        <a:bodyPr/>
        <a:lstStyle/>
        <a:p>
          <a:endParaRPr lang="fr-FR"/>
        </a:p>
      </dgm:t>
    </dgm:pt>
    <dgm:pt modelId="{823E08A5-0706-40B0-91DB-FB61D0D6E5E4}" type="pres">
      <dgm:prSet presAssocID="{44E71984-01E8-4D29-A4B6-F6563986B84D}" presName="hierChild4" presStyleCnt="0"/>
      <dgm:spPr/>
      <dgm:t>
        <a:bodyPr/>
        <a:lstStyle/>
        <a:p>
          <a:endParaRPr lang="fr-FR"/>
        </a:p>
      </dgm:t>
    </dgm:pt>
    <dgm:pt modelId="{2DB9D82E-9FFD-4395-B881-5D62C6FBFC82}" type="pres">
      <dgm:prSet presAssocID="{44E71984-01E8-4D29-A4B6-F6563986B84D}" presName="hierChild5" presStyleCnt="0"/>
      <dgm:spPr/>
      <dgm:t>
        <a:bodyPr/>
        <a:lstStyle/>
        <a:p>
          <a:endParaRPr lang="fr-FR"/>
        </a:p>
      </dgm:t>
    </dgm:pt>
    <dgm:pt modelId="{AA57F8C9-D5DA-4543-BD55-4C78E9F68196}" type="pres">
      <dgm:prSet presAssocID="{40B7830F-7787-4580-B85E-46DEA8BAD0C2}" presName="hierChild5" presStyleCnt="0"/>
      <dgm:spPr/>
      <dgm:t>
        <a:bodyPr/>
        <a:lstStyle/>
        <a:p>
          <a:endParaRPr lang="fr-FR"/>
        </a:p>
      </dgm:t>
    </dgm:pt>
    <dgm:pt modelId="{1A8048DA-3148-43C9-A70C-D1D8B6A7186B}" type="pres">
      <dgm:prSet presAssocID="{CB29AE42-86B5-475C-8EB7-2A67F60F8B65}" presName="hierChild5" presStyleCnt="0"/>
      <dgm:spPr/>
      <dgm:t>
        <a:bodyPr/>
        <a:lstStyle/>
        <a:p>
          <a:endParaRPr lang="fr-FR"/>
        </a:p>
      </dgm:t>
    </dgm:pt>
    <dgm:pt modelId="{5049B84F-997A-4D0C-B398-EBAD52CCC7A5}" type="pres">
      <dgm:prSet presAssocID="{A5F7D2AC-9012-41FD-8253-96160BE048D8}" presName="hierChild5" presStyleCnt="0"/>
      <dgm:spPr/>
      <dgm:t>
        <a:bodyPr/>
        <a:lstStyle/>
        <a:p>
          <a:endParaRPr lang="fr-FR"/>
        </a:p>
      </dgm:t>
    </dgm:pt>
    <dgm:pt modelId="{1B4296DE-2E58-490B-B946-251E413F33C1}" type="pres">
      <dgm:prSet presAssocID="{ECA5CF7B-9307-4A5B-B7B6-CA61338D2943}" presName="Name37" presStyleLbl="parChTrans1D2" presStyleIdx="1" presStyleCnt="2"/>
      <dgm:spPr/>
      <dgm:t>
        <a:bodyPr/>
        <a:lstStyle/>
        <a:p>
          <a:endParaRPr lang="fr-FR"/>
        </a:p>
      </dgm:t>
    </dgm:pt>
    <dgm:pt modelId="{FAA46EC7-39D6-4116-B4DE-1405BF894DAB}" type="pres">
      <dgm:prSet presAssocID="{E66AA50A-A612-43DF-80E1-03C1E7F487EA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80244AF4-AE70-4EDF-A3E4-615ABF329CAD}" type="pres">
      <dgm:prSet presAssocID="{E66AA50A-A612-43DF-80E1-03C1E7F487EA}" presName="rootComposite" presStyleCnt="0"/>
      <dgm:spPr/>
      <dgm:t>
        <a:bodyPr/>
        <a:lstStyle/>
        <a:p>
          <a:endParaRPr lang="fr-FR"/>
        </a:p>
      </dgm:t>
    </dgm:pt>
    <dgm:pt modelId="{83F06B5A-3538-4C47-B2D9-D9F5D56ECF1F}" type="pres">
      <dgm:prSet presAssocID="{E66AA50A-A612-43DF-80E1-03C1E7F487E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F1532C6-6364-4D5B-A494-983EF500A655}" type="pres">
      <dgm:prSet presAssocID="{E66AA50A-A612-43DF-80E1-03C1E7F487EA}" presName="rootConnector" presStyleLbl="node2" presStyleIdx="1" presStyleCnt="2"/>
      <dgm:spPr/>
      <dgm:t>
        <a:bodyPr/>
        <a:lstStyle/>
        <a:p>
          <a:endParaRPr lang="fr-FR"/>
        </a:p>
      </dgm:t>
    </dgm:pt>
    <dgm:pt modelId="{2EC60A32-2AA4-403E-A0EB-88956618F3CD}" type="pres">
      <dgm:prSet presAssocID="{E66AA50A-A612-43DF-80E1-03C1E7F487EA}" presName="hierChild4" presStyleCnt="0"/>
      <dgm:spPr/>
      <dgm:t>
        <a:bodyPr/>
        <a:lstStyle/>
        <a:p>
          <a:endParaRPr lang="fr-FR"/>
        </a:p>
      </dgm:t>
    </dgm:pt>
    <dgm:pt modelId="{89040A17-7C22-4CAE-887F-C85147F036B4}" type="pres">
      <dgm:prSet presAssocID="{B0BE3F43-7888-458A-B311-DF661EA4FEDD}" presName="Name37" presStyleLbl="parChTrans1D3" presStyleIdx="1" presStyleCnt="2"/>
      <dgm:spPr/>
      <dgm:t>
        <a:bodyPr/>
        <a:lstStyle/>
        <a:p>
          <a:endParaRPr lang="fr-FR"/>
        </a:p>
      </dgm:t>
    </dgm:pt>
    <dgm:pt modelId="{1F5551C7-C552-46D2-8F09-CF4FB017342F}" type="pres">
      <dgm:prSet presAssocID="{AD627BDD-B0C6-4C5D-A1C2-3CB4A33FA658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88B296F0-C8B3-498D-9B1C-53F0B3ADD09E}" type="pres">
      <dgm:prSet presAssocID="{AD627BDD-B0C6-4C5D-A1C2-3CB4A33FA658}" presName="rootComposite" presStyleCnt="0"/>
      <dgm:spPr/>
      <dgm:t>
        <a:bodyPr/>
        <a:lstStyle/>
        <a:p>
          <a:endParaRPr lang="fr-FR"/>
        </a:p>
      </dgm:t>
    </dgm:pt>
    <dgm:pt modelId="{C566E4B3-0237-4B9E-AD61-99810DBCFBA0}" type="pres">
      <dgm:prSet presAssocID="{AD627BDD-B0C6-4C5D-A1C2-3CB4A33FA658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31CAA3E2-C4C9-4FFF-AB17-886C0FAA8EF4}" type="pres">
      <dgm:prSet presAssocID="{AD627BDD-B0C6-4C5D-A1C2-3CB4A33FA658}" presName="rootConnector" presStyleLbl="node3" presStyleIdx="1" presStyleCnt="2"/>
      <dgm:spPr/>
      <dgm:t>
        <a:bodyPr/>
        <a:lstStyle/>
        <a:p>
          <a:endParaRPr lang="fr-FR"/>
        </a:p>
      </dgm:t>
    </dgm:pt>
    <dgm:pt modelId="{B9820BC0-73D5-4AF4-BD54-D1CAC5E5A573}" type="pres">
      <dgm:prSet presAssocID="{AD627BDD-B0C6-4C5D-A1C2-3CB4A33FA658}" presName="hierChild4" presStyleCnt="0"/>
      <dgm:spPr/>
      <dgm:t>
        <a:bodyPr/>
        <a:lstStyle/>
        <a:p>
          <a:endParaRPr lang="fr-FR"/>
        </a:p>
      </dgm:t>
    </dgm:pt>
    <dgm:pt modelId="{DBD9BBA0-AD43-4F5A-930C-6FD47C1BEAD5}" type="pres">
      <dgm:prSet presAssocID="{5661A043-FBCD-4D31-B777-C7207C0249B2}" presName="Name37" presStyleLbl="parChTrans1D4" presStyleIdx="10" presStyleCnt="14"/>
      <dgm:spPr/>
      <dgm:t>
        <a:bodyPr/>
        <a:lstStyle/>
        <a:p>
          <a:endParaRPr lang="fr-FR"/>
        </a:p>
      </dgm:t>
    </dgm:pt>
    <dgm:pt modelId="{62C8185B-9EDF-4D1C-B8E2-E2D48F7A673C}" type="pres">
      <dgm:prSet presAssocID="{C03CD82C-3782-406B-B32A-F8E39F003102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D5F86D9A-20CB-4B85-97AA-0C49C78007F5}" type="pres">
      <dgm:prSet presAssocID="{C03CD82C-3782-406B-B32A-F8E39F003102}" presName="rootComposite" presStyleCnt="0"/>
      <dgm:spPr/>
      <dgm:t>
        <a:bodyPr/>
        <a:lstStyle/>
        <a:p>
          <a:endParaRPr lang="fr-FR"/>
        </a:p>
      </dgm:t>
    </dgm:pt>
    <dgm:pt modelId="{AE722863-883F-43B5-B8F4-303005730C1D}" type="pres">
      <dgm:prSet presAssocID="{C03CD82C-3782-406B-B32A-F8E39F003102}" presName="rootText" presStyleLbl="node4" presStyleIdx="10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1A54AAC-402B-4BB1-8547-FE7A764F4B8F}" type="pres">
      <dgm:prSet presAssocID="{C03CD82C-3782-406B-B32A-F8E39F003102}" presName="rootConnector" presStyleLbl="node4" presStyleIdx="10" presStyleCnt="14"/>
      <dgm:spPr/>
      <dgm:t>
        <a:bodyPr/>
        <a:lstStyle/>
        <a:p>
          <a:endParaRPr lang="fr-FR"/>
        </a:p>
      </dgm:t>
    </dgm:pt>
    <dgm:pt modelId="{87C97589-9F8B-4CB4-9642-1C5A8883BA11}" type="pres">
      <dgm:prSet presAssocID="{C03CD82C-3782-406B-B32A-F8E39F003102}" presName="hierChild4" presStyleCnt="0"/>
      <dgm:spPr/>
      <dgm:t>
        <a:bodyPr/>
        <a:lstStyle/>
        <a:p>
          <a:endParaRPr lang="fr-FR"/>
        </a:p>
      </dgm:t>
    </dgm:pt>
    <dgm:pt modelId="{864ADC81-BF7C-468A-BC7D-E5309F708A52}" type="pres">
      <dgm:prSet presAssocID="{4B80BE0C-F7B0-473E-B8BA-938AD13D46CA}" presName="Name37" presStyleLbl="parChTrans1D4" presStyleIdx="11" presStyleCnt="14"/>
      <dgm:spPr/>
      <dgm:t>
        <a:bodyPr/>
        <a:lstStyle/>
        <a:p>
          <a:endParaRPr lang="fr-FR"/>
        </a:p>
      </dgm:t>
    </dgm:pt>
    <dgm:pt modelId="{0DD87C24-783E-4D01-8920-B4E6F9013044}" type="pres">
      <dgm:prSet presAssocID="{CA87742C-A3F1-4F17-80C1-E6AF6A297469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8F9B93A7-B55A-4F16-957C-27EDC5B6E558}" type="pres">
      <dgm:prSet presAssocID="{CA87742C-A3F1-4F17-80C1-E6AF6A297469}" presName="rootComposite" presStyleCnt="0"/>
      <dgm:spPr/>
      <dgm:t>
        <a:bodyPr/>
        <a:lstStyle/>
        <a:p>
          <a:endParaRPr lang="fr-FR"/>
        </a:p>
      </dgm:t>
    </dgm:pt>
    <dgm:pt modelId="{6676530A-7835-4A64-9D1E-B98DD0E089AF}" type="pres">
      <dgm:prSet presAssocID="{CA87742C-A3F1-4F17-80C1-E6AF6A297469}" presName="rootText" presStyleLbl="node4" presStyleIdx="11" presStyleCnt="14" custScaleY="33386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D3AC85D-EC60-441D-8EB0-7FF168A75E96}" type="pres">
      <dgm:prSet presAssocID="{CA87742C-A3F1-4F17-80C1-E6AF6A297469}" presName="rootConnector" presStyleLbl="node4" presStyleIdx="11" presStyleCnt="14"/>
      <dgm:spPr/>
      <dgm:t>
        <a:bodyPr/>
        <a:lstStyle/>
        <a:p>
          <a:endParaRPr lang="fr-FR"/>
        </a:p>
      </dgm:t>
    </dgm:pt>
    <dgm:pt modelId="{B5DBABEF-4625-4720-B31D-38ABFA24273B}" type="pres">
      <dgm:prSet presAssocID="{CA87742C-A3F1-4F17-80C1-E6AF6A297469}" presName="hierChild4" presStyleCnt="0"/>
      <dgm:spPr/>
      <dgm:t>
        <a:bodyPr/>
        <a:lstStyle/>
        <a:p>
          <a:endParaRPr lang="fr-FR"/>
        </a:p>
      </dgm:t>
    </dgm:pt>
    <dgm:pt modelId="{692AC135-2325-466A-A356-91DB66C6B754}" type="pres">
      <dgm:prSet presAssocID="{CA87742C-A3F1-4F17-80C1-E6AF6A297469}" presName="hierChild5" presStyleCnt="0"/>
      <dgm:spPr/>
      <dgm:t>
        <a:bodyPr/>
        <a:lstStyle/>
        <a:p>
          <a:endParaRPr lang="fr-FR"/>
        </a:p>
      </dgm:t>
    </dgm:pt>
    <dgm:pt modelId="{AB114414-5043-4402-8526-FFA6BFB77F88}" type="pres">
      <dgm:prSet presAssocID="{C03CD82C-3782-406B-B32A-F8E39F003102}" presName="hierChild5" presStyleCnt="0"/>
      <dgm:spPr/>
      <dgm:t>
        <a:bodyPr/>
        <a:lstStyle/>
        <a:p>
          <a:endParaRPr lang="fr-FR"/>
        </a:p>
      </dgm:t>
    </dgm:pt>
    <dgm:pt modelId="{4B6694B6-9987-4D80-A016-7CB234E53B17}" type="pres">
      <dgm:prSet presAssocID="{6CF0B981-287B-4781-9263-E0A5F9C0B214}" presName="Name37" presStyleLbl="parChTrans1D4" presStyleIdx="12" presStyleCnt="14"/>
      <dgm:spPr/>
      <dgm:t>
        <a:bodyPr/>
        <a:lstStyle/>
        <a:p>
          <a:endParaRPr lang="fr-FR"/>
        </a:p>
      </dgm:t>
    </dgm:pt>
    <dgm:pt modelId="{E48E6DD0-9753-4622-9A87-61E17407373C}" type="pres">
      <dgm:prSet presAssocID="{B16A8AF7-4478-46A2-AB2C-F51949E1DD2C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169AA6A5-3BC0-404A-BD31-D638552580EE}" type="pres">
      <dgm:prSet presAssocID="{B16A8AF7-4478-46A2-AB2C-F51949E1DD2C}" presName="rootComposite" presStyleCnt="0"/>
      <dgm:spPr/>
      <dgm:t>
        <a:bodyPr/>
        <a:lstStyle/>
        <a:p>
          <a:endParaRPr lang="fr-FR"/>
        </a:p>
      </dgm:t>
    </dgm:pt>
    <dgm:pt modelId="{71BEF778-B415-4159-98E9-329DD226717D}" type="pres">
      <dgm:prSet presAssocID="{B16A8AF7-4478-46A2-AB2C-F51949E1DD2C}" presName="rootText" presStyleLbl="node4" presStyleIdx="12" presStyleCnt="1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45DB92-06BC-405D-B339-F1ECE214D339}" type="pres">
      <dgm:prSet presAssocID="{B16A8AF7-4478-46A2-AB2C-F51949E1DD2C}" presName="rootConnector" presStyleLbl="node4" presStyleIdx="12" presStyleCnt="14"/>
      <dgm:spPr/>
      <dgm:t>
        <a:bodyPr/>
        <a:lstStyle/>
        <a:p>
          <a:endParaRPr lang="fr-FR"/>
        </a:p>
      </dgm:t>
    </dgm:pt>
    <dgm:pt modelId="{A1DF67F0-9C06-4E95-AA90-784823B026AB}" type="pres">
      <dgm:prSet presAssocID="{B16A8AF7-4478-46A2-AB2C-F51949E1DD2C}" presName="hierChild4" presStyleCnt="0"/>
      <dgm:spPr/>
      <dgm:t>
        <a:bodyPr/>
        <a:lstStyle/>
        <a:p>
          <a:endParaRPr lang="fr-FR"/>
        </a:p>
      </dgm:t>
    </dgm:pt>
    <dgm:pt modelId="{F3FF7509-36F2-4577-9DC0-438A76379A6A}" type="pres">
      <dgm:prSet presAssocID="{F32A4FFE-59D8-491D-BEB9-541A5A59F23D}" presName="Name37" presStyleLbl="parChTrans1D4" presStyleIdx="13" presStyleCnt="14"/>
      <dgm:spPr/>
      <dgm:t>
        <a:bodyPr/>
        <a:lstStyle/>
        <a:p>
          <a:endParaRPr lang="fr-FR"/>
        </a:p>
      </dgm:t>
    </dgm:pt>
    <dgm:pt modelId="{9364927B-73B5-4618-A5B7-DDD82A50CEFC}" type="pres">
      <dgm:prSet presAssocID="{C4724099-9E64-4274-9E10-A0E4FB19497C}" presName="hierRoot2" presStyleCnt="0">
        <dgm:presLayoutVars>
          <dgm:hierBranch val="init"/>
        </dgm:presLayoutVars>
      </dgm:prSet>
      <dgm:spPr/>
      <dgm:t>
        <a:bodyPr/>
        <a:lstStyle/>
        <a:p>
          <a:endParaRPr lang="fr-FR"/>
        </a:p>
      </dgm:t>
    </dgm:pt>
    <dgm:pt modelId="{65CFF4DB-B57A-4AC4-BE65-2D112615E412}" type="pres">
      <dgm:prSet presAssocID="{C4724099-9E64-4274-9E10-A0E4FB19497C}" presName="rootComposite" presStyleCnt="0"/>
      <dgm:spPr/>
      <dgm:t>
        <a:bodyPr/>
        <a:lstStyle/>
        <a:p>
          <a:endParaRPr lang="fr-FR"/>
        </a:p>
      </dgm:t>
    </dgm:pt>
    <dgm:pt modelId="{BF51F3F7-E6B9-4997-B452-9FAC20806351}" type="pres">
      <dgm:prSet presAssocID="{C4724099-9E64-4274-9E10-A0E4FB19497C}" presName="rootText" presStyleLbl="node4" presStyleIdx="13" presStyleCnt="14" custScaleY="42284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E1741A4-413C-4DCF-87F5-2DE1D9930549}" type="pres">
      <dgm:prSet presAssocID="{C4724099-9E64-4274-9E10-A0E4FB19497C}" presName="rootConnector" presStyleLbl="node4" presStyleIdx="13" presStyleCnt="14"/>
      <dgm:spPr/>
      <dgm:t>
        <a:bodyPr/>
        <a:lstStyle/>
        <a:p>
          <a:endParaRPr lang="fr-FR"/>
        </a:p>
      </dgm:t>
    </dgm:pt>
    <dgm:pt modelId="{F81F2943-5924-426D-A53D-04B6E9F091FF}" type="pres">
      <dgm:prSet presAssocID="{C4724099-9E64-4274-9E10-A0E4FB19497C}" presName="hierChild4" presStyleCnt="0"/>
      <dgm:spPr/>
      <dgm:t>
        <a:bodyPr/>
        <a:lstStyle/>
        <a:p>
          <a:endParaRPr lang="fr-FR"/>
        </a:p>
      </dgm:t>
    </dgm:pt>
    <dgm:pt modelId="{69DD74AC-3B1A-478D-B28D-6E494721F723}" type="pres">
      <dgm:prSet presAssocID="{C4724099-9E64-4274-9E10-A0E4FB19497C}" presName="hierChild5" presStyleCnt="0"/>
      <dgm:spPr/>
      <dgm:t>
        <a:bodyPr/>
        <a:lstStyle/>
        <a:p>
          <a:endParaRPr lang="fr-FR"/>
        </a:p>
      </dgm:t>
    </dgm:pt>
    <dgm:pt modelId="{0873603F-4E09-451B-835C-A47C5BF8A7C5}" type="pres">
      <dgm:prSet presAssocID="{B16A8AF7-4478-46A2-AB2C-F51949E1DD2C}" presName="hierChild5" presStyleCnt="0"/>
      <dgm:spPr/>
      <dgm:t>
        <a:bodyPr/>
        <a:lstStyle/>
        <a:p>
          <a:endParaRPr lang="fr-FR"/>
        </a:p>
      </dgm:t>
    </dgm:pt>
    <dgm:pt modelId="{B6AD3DB6-344D-41F2-8C10-3D3976DB08FF}" type="pres">
      <dgm:prSet presAssocID="{AD627BDD-B0C6-4C5D-A1C2-3CB4A33FA658}" presName="hierChild5" presStyleCnt="0"/>
      <dgm:spPr/>
      <dgm:t>
        <a:bodyPr/>
        <a:lstStyle/>
        <a:p>
          <a:endParaRPr lang="fr-FR"/>
        </a:p>
      </dgm:t>
    </dgm:pt>
    <dgm:pt modelId="{41604B8B-1646-435A-A845-0A1039FDBD35}" type="pres">
      <dgm:prSet presAssocID="{E66AA50A-A612-43DF-80E1-03C1E7F487EA}" presName="hierChild5" presStyleCnt="0"/>
      <dgm:spPr/>
      <dgm:t>
        <a:bodyPr/>
        <a:lstStyle/>
        <a:p>
          <a:endParaRPr lang="fr-FR"/>
        </a:p>
      </dgm:t>
    </dgm:pt>
    <dgm:pt modelId="{719898DC-FC83-4566-BBC1-A913434F839A}" type="pres">
      <dgm:prSet presAssocID="{94FF47E7-36D6-4F38-BFAF-A17514670DB4}" presName="hierChild3" presStyleCnt="0"/>
      <dgm:spPr/>
      <dgm:t>
        <a:bodyPr/>
        <a:lstStyle/>
        <a:p>
          <a:endParaRPr lang="fr-FR"/>
        </a:p>
      </dgm:t>
    </dgm:pt>
  </dgm:ptLst>
  <dgm:cxnLst>
    <dgm:cxn modelId="{9EEE4AF5-C312-4F52-B4B6-3584399DF577}" type="presOf" srcId="{32E3D7F6-86B0-4D50-9408-52F01B0E3E66}" destId="{5B5683E7-AB2A-44A6-8F9A-529BB9066B25}" srcOrd="0" destOrd="0" presId="urn:microsoft.com/office/officeart/2005/8/layout/orgChart1"/>
    <dgm:cxn modelId="{E4D816DA-9051-48BB-A841-281954D0C468}" type="presOf" srcId="{22AF1A6F-87AD-47D2-A6A7-BC6635CB1E16}" destId="{C6B54513-1DB0-46EC-8A5F-9119B6188533}" srcOrd="0" destOrd="0" presId="urn:microsoft.com/office/officeart/2005/8/layout/orgChart1"/>
    <dgm:cxn modelId="{84CA8303-08CD-461E-BAC9-3C1D555894DE}" type="presOf" srcId="{44E71984-01E8-4D29-A4B6-F6563986B84D}" destId="{0EBA6963-AF94-4552-B9DB-76EAF715E880}" srcOrd="0" destOrd="0" presId="urn:microsoft.com/office/officeart/2005/8/layout/orgChart1"/>
    <dgm:cxn modelId="{5CB549EF-6ED7-433C-871C-11CED751102B}" type="presOf" srcId="{7ADD8B67-63CB-4DC9-B1E5-F151DE8BE1D3}" destId="{E4A3C248-7F9E-431D-8DE3-67452863C2C3}" srcOrd="0" destOrd="0" presId="urn:microsoft.com/office/officeart/2005/8/layout/orgChart1"/>
    <dgm:cxn modelId="{12F81C2F-40DB-4F22-AF37-2B9BF4122530}" type="presOf" srcId="{CB29AE42-86B5-475C-8EB7-2A67F60F8B65}" destId="{4BDDB2AB-0AA0-49E6-A18D-5BEDB9BC28F6}" srcOrd="0" destOrd="0" presId="urn:microsoft.com/office/officeart/2005/8/layout/orgChart1"/>
    <dgm:cxn modelId="{D18D8286-7FAA-4CAF-9A1C-116BB29DB24E}" type="presOf" srcId="{E1538BB6-4B9A-4A09-9FB1-5091765CEF01}" destId="{C373130D-3C98-4279-B1F2-2DE489BB3B95}" srcOrd="1" destOrd="0" presId="urn:microsoft.com/office/officeart/2005/8/layout/orgChart1"/>
    <dgm:cxn modelId="{9AB503BF-9549-45CB-AAC8-53BC91DCEA54}" type="presOf" srcId="{50177576-999D-4115-BED6-9660E3190F49}" destId="{A20FDF9B-D486-4666-8531-A547670F7FF7}" srcOrd="0" destOrd="0" presId="urn:microsoft.com/office/officeart/2005/8/layout/orgChart1"/>
    <dgm:cxn modelId="{0AEC85B6-9C90-4DC9-A91E-8C0BAD82F2C0}" type="presOf" srcId="{E66AA50A-A612-43DF-80E1-03C1E7F487EA}" destId="{83F06B5A-3538-4C47-B2D9-D9F5D56ECF1F}" srcOrd="0" destOrd="0" presId="urn:microsoft.com/office/officeart/2005/8/layout/orgChart1"/>
    <dgm:cxn modelId="{8516B461-898B-40EB-A1ED-84B41D9AB6A1}" srcId="{CB29AE42-86B5-475C-8EB7-2A67F60F8B65}" destId="{40B7830F-7787-4580-B85E-46DEA8BAD0C2}" srcOrd="4" destOrd="0" parTransId="{720E3FAC-9938-48D6-8677-EEB54D68DD4A}" sibTransId="{5F4A9DE9-24E0-4369-80EF-AB3D929ECF29}"/>
    <dgm:cxn modelId="{BA14D7F1-6E55-44BA-BC27-0FAC971F451E}" type="presOf" srcId="{B16A8AF7-4478-46A2-AB2C-F51949E1DD2C}" destId="{AF45DB92-06BC-405D-B339-F1ECE214D339}" srcOrd="1" destOrd="0" presId="urn:microsoft.com/office/officeart/2005/8/layout/orgChart1"/>
    <dgm:cxn modelId="{D33C4D36-0007-45FE-A2D2-DBF5E0BC73D3}" srcId="{E66AA50A-A612-43DF-80E1-03C1E7F487EA}" destId="{AD627BDD-B0C6-4C5D-A1C2-3CB4A33FA658}" srcOrd="0" destOrd="0" parTransId="{B0BE3F43-7888-458A-B311-DF661EA4FEDD}" sibTransId="{ED75CCDD-ADC5-49C1-9EC8-79D1F09A1F72}"/>
    <dgm:cxn modelId="{1019BD32-D6C3-4372-AC31-F9995ACFBF52}" srcId="{CB29AE42-86B5-475C-8EB7-2A67F60F8B65}" destId="{D5672219-9109-4098-B90A-7C1E0D11C353}" srcOrd="1" destOrd="0" parTransId="{3BACC27D-3742-4894-AF36-0278E6CB4934}" sibTransId="{C52A0AE0-033F-4344-9D19-044EFB4DC318}"/>
    <dgm:cxn modelId="{A3366725-48E8-4C6C-A41C-B84E63790625}" type="presOf" srcId="{E097B9A1-EA36-4598-A519-C8B558DAAB21}" destId="{7F819B14-BF67-47EC-993D-7346B84DE9C9}" srcOrd="0" destOrd="0" presId="urn:microsoft.com/office/officeart/2005/8/layout/orgChart1"/>
    <dgm:cxn modelId="{7099AED0-D8F6-4B81-BDB2-9BA93C1D22EC}" type="presOf" srcId="{AFF14A65-0637-4B34-80CF-91AACC49F150}" destId="{00CBE54A-4F74-4B34-A680-0E8441E2B9E9}" srcOrd="0" destOrd="0" presId="urn:microsoft.com/office/officeart/2005/8/layout/orgChart1"/>
    <dgm:cxn modelId="{43B98E62-E103-419E-A1DE-487CD2E37E9A}" type="presOf" srcId="{F32A4FFE-59D8-491D-BEB9-541A5A59F23D}" destId="{F3FF7509-36F2-4577-9DC0-438A76379A6A}" srcOrd="0" destOrd="0" presId="urn:microsoft.com/office/officeart/2005/8/layout/orgChart1"/>
    <dgm:cxn modelId="{E1328CC8-7DEB-4966-97BE-634E50D41A74}" type="presOf" srcId="{013A3ECA-A3D0-485B-ACE7-16FF20D2A422}" destId="{FF913370-8FFE-4E69-BDC8-D74DC6990FCA}" srcOrd="0" destOrd="0" presId="urn:microsoft.com/office/officeart/2005/8/layout/orgChart1"/>
    <dgm:cxn modelId="{F63BBC49-7678-4250-B692-CD25D30A3E5D}" type="presOf" srcId="{CA87742C-A3F1-4F17-80C1-E6AF6A297469}" destId="{6676530A-7835-4A64-9D1E-B98DD0E089AF}" srcOrd="0" destOrd="0" presId="urn:microsoft.com/office/officeart/2005/8/layout/orgChart1"/>
    <dgm:cxn modelId="{115BD52C-AAA1-4060-9ABD-10D31C2A62AB}" srcId="{C03CD82C-3782-406B-B32A-F8E39F003102}" destId="{CA87742C-A3F1-4F17-80C1-E6AF6A297469}" srcOrd="0" destOrd="0" parTransId="{4B80BE0C-F7B0-473E-B8BA-938AD13D46CA}" sibTransId="{C8B1E733-68D9-40A3-BDBB-AB0ABBE3F776}"/>
    <dgm:cxn modelId="{E791267C-6BBE-4B58-BD09-140FD9A5709A}" type="presOf" srcId="{E66AA50A-A612-43DF-80E1-03C1E7F487EA}" destId="{4F1532C6-6364-4D5B-A494-983EF500A655}" srcOrd="1" destOrd="0" presId="urn:microsoft.com/office/officeart/2005/8/layout/orgChart1"/>
    <dgm:cxn modelId="{AAB3F31A-9B0B-484F-865D-839285CAA986}" srcId="{94FF47E7-36D6-4F38-BFAF-A17514670DB4}" destId="{E66AA50A-A612-43DF-80E1-03C1E7F487EA}" srcOrd="1" destOrd="0" parTransId="{ECA5CF7B-9307-4A5B-B7B6-CA61338D2943}" sibTransId="{72F9C167-EB2A-4D95-A0B7-DD62DDCDE0FF}"/>
    <dgm:cxn modelId="{2E2EDC38-3BAA-486E-9FB9-42DCDD1AA9EC}" type="presOf" srcId="{44E71984-01E8-4D29-A4B6-F6563986B84D}" destId="{3201E1C7-DBEF-415E-9D83-E9E2D129D8BC}" srcOrd="1" destOrd="0" presId="urn:microsoft.com/office/officeart/2005/8/layout/orgChart1"/>
    <dgm:cxn modelId="{AAE2FEDE-90D3-4D69-8244-FE3547D5775D}" type="presOf" srcId="{7515E279-A237-4AB7-B534-CCCB81BFAA21}" destId="{E1DBFEC4-EBFA-4C01-996E-77B189CF6A9D}" srcOrd="0" destOrd="0" presId="urn:microsoft.com/office/officeart/2005/8/layout/orgChart1"/>
    <dgm:cxn modelId="{0B5631FE-28D6-4965-B1B4-6F2D0F71D5E1}" srcId="{7D37340E-1B40-40A7-A4C8-E1362A78F5F1}" destId="{94FF47E7-36D6-4F38-BFAF-A17514670DB4}" srcOrd="0" destOrd="0" parTransId="{204C5FAB-710A-48C4-949B-AFF888945AF1}" sibTransId="{138E6F0E-3960-43FA-BD28-E7EDE5A5E8A9}"/>
    <dgm:cxn modelId="{64EA72AA-68CD-4A02-BBDD-93DFC6883ECD}" srcId="{AD627BDD-B0C6-4C5D-A1C2-3CB4A33FA658}" destId="{B16A8AF7-4478-46A2-AB2C-F51949E1DD2C}" srcOrd="1" destOrd="0" parTransId="{6CF0B981-287B-4781-9263-E0A5F9C0B214}" sibTransId="{85B06FC5-0605-4A30-A007-3EF78206A99D}"/>
    <dgm:cxn modelId="{D1775368-4CDE-4112-BEB2-826EA6ABDC37}" type="presOf" srcId="{C03CD82C-3782-406B-B32A-F8E39F003102}" destId="{F1A54AAC-402B-4BB1-8547-FE7A764F4B8F}" srcOrd="1" destOrd="0" presId="urn:microsoft.com/office/officeart/2005/8/layout/orgChart1"/>
    <dgm:cxn modelId="{8D8CB37A-F7F1-4131-B115-412D8DC96FD6}" type="presOf" srcId="{C4724099-9E64-4274-9E10-A0E4FB19497C}" destId="{9E1741A4-413C-4DCF-87F5-2DE1D9930549}" srcOrd="1" destOrd="0" presId="urn:microsoft.com/office/officeart/2005/8/layout/orgChart1"/>
    <dgm:cxn modelId="{AEDCB005-5AD0-47F8-A057-5057A1085F8F}" type="presOf" srcId="{AF536BCD-0BDD-445F-902E-32CB4EE8C4A8}" destId="{53F9E284-E888-4460-9D81-3A945C22ECB9}" srcOrd="0" destOrd="0" presId="urn:microsoft.com/office/officeart/2005/8/layout/orgChart1"/>
    <dgm:cxn modelId="{EBC6E481-A691-4140-8228-A709FFEE2135}" srcId="{40B7830F-7787-4580-B85E-46DEA8BAD0C2}" destId="{44E71984-01E8-4D29-A4B6-F6563986B84D}" srcOrd="0" destOrd="0" parTransId="{1C7BC270-51D3-4ABF-90A8-7DCB67A85CAF}" sibTransId="{45475C8F-D7EF-47F3-9F20-AC8D8CF2991D}"/>
    <dgm:cxn modelId="{8F15C4BF-3329-4E4B-8A87-F6172E5FDA2D}" srcId="{CB29AE42-86B5-475C-8EB7-2A67F60F8B65}" destId="{0C015915-B22F-4A72-874F-2CF35C8B83CC}" srcOrd="3" destOrd="0" parTransId="{22AF1A6F-87AD-47D2-A6A7-BC6635CB1E16}" sibTransId="{11C5F9CE-4CD5-4B5B-A583-4F1B099B8FE7}"/>
    <dgm:cxn modelId="{F2375868-A3F8-4631-A8D9-E35D937BA982}" type="presOf" srcId="{7ADD8B67-63CB-4DC9-B1E5-F151DE8BE1D3}" destId="{42C12A0F-67C8-4291-8C89-475D4FD877AB}" srcOrd="1" destOrd="0" presId="urn:microsoft.com/office/officeart/2005/8/layout/orgChart1"/>
    <dgm:cxn modelId="{4A5C3698-81FA-49C5-AD91-7EBA03FCB8CC}" srcId="{B16A8AF7-4478-46A2-AB2C-F51949E1DD2C}" destId="{C4724099-9E64-4274-9E10-A0E4FB19497C}" srcOrd="0" destOrd="0" parTransId="{F32A4FFE-59D8-491D-BEB9-541A5A59F23D}" sibTransId="{208B1FD8-68B0-4619-AFFB-F8F6075B26CC}"/>
    <dgm:cxn modelId="{541F230B-2AC0-4017-A313-B45AE4A40B4E}" type="presOf" srcId="{169CD763-7465-4255-A602-8AEC2E45314D}" destId="{6828882C-0460-4717-9DB6-EC7E189227ED}" srcOrd="0" destOrd="0" presId="urn:microsoft.com/office/officeart/2005/8/layout/orgChart1"/>
    <dgm:cxn modelId="{0E583AF2-AD2F-4C65-BAAF-90D2B78C16C6}" srcId="{94FF47E7-36D6-4F38-BFAF-A17514670DB4}" destId="{A5F7D2AC-9012-41FD-8253-96160BE048D8}" srcOrd="0" destOrd="0" parTransId="{81B90315-1A4B-4AB0-BF31-2A788C473DF4}" sibTransId="{B4EC3E17-DE09-4E32-A200-222A021E3472}"/>
    <dgm:cxn modelId="{6A4BDBF4-0A19-4655-87D1-34AF42E35D9E}" type="presOf" srcId="{A5F7D2AC-9012-41FD-8253-96160BE048D8}" destId="{84FAC798-4941-4EE1-8022-D22D8E19E0C8}" srcOrd="0" destOrd="0" presId="urn:microsoft.com/office/officeart/2005/8/layout/orgChart1"/>
    <dgm:cxn modelId="{D8A74FF1-F822-4CCE-8E5A-A43A56D64BE4}" type="presOf" srcId="{94FF47E7-36D6-4F38-BFAF-A17514670DB4}" destId="{5D5B4D03-C2AF-4427-B431-6A22028C88BC}" srcOrd="1" destOrd="0" presId="urn:microsoft.com/office/officeart/2005/8/layout/orgChart1"/>
    <dgm:cxn modelId="{B0D28FB7-4FE0-4B99-BFB4-77DC069CF035}" type="presOf" srcId="{AD627BDD-B0C6-4C5D-A1C2-3CB4A33FA658}" destId="{C566E4B3-0237-4B9E-AD61-99810DBCFBA0}" srcOrd="0" destOrd="0" presId="urn:microsoft.com/office/officeart/2005/8/layout/orgChart1"/>
    <dgm:cxn modelId="{E577DFA2-D6C5-43BF-82AB-C9A403AFA73E}" type="presOf" srcId="{720E3FAC-9938-48D6-8677-EEB54D68DD4A}" destId="{0407E520-48C2-4C1F-9569-D8036EE77CC2}" srcOrd="0" destOrd="0" presId="urn:microsoft.com/office/officeart/2005/8/layout/orgChart1"/>
    <dgm:cxn modelId="{D7D1A3FF-6706-4591-8A96-D71BE697ADE5}" type="presOf" srcId="{D5672219-9109-4098-B90A-7C1E0D11C353}" destId="{552DDF1D-7497-4312-94B8-B73F6DC29A41}" srcOrd="0" destOrd="0" presId="urn:microsoft.com/office/officeart/2005/8/layout/orgChart1"/>
    <dgm:cxn modelId="{7932FDBD-6701-4C40-84C6-A914D280970F}" type="presOf" srcId="{E097B9A1-EA36-4598-A519-C8B558DAAB21}" destId="{F74AEDBC-D7AD-43D3-B9E2-020256565099}" srcOrd="1" destOrd="0" presId="urn:microsoft.com/office/officeart/2005/8/layout/orgChart1"/>
    <dgm:cxn modelId="{0BC3D72D-88FC-42EC-A70B-FBF9ACF19DF3}" type="presOf" srcId="{50177576-999D-4115-BED6-9660E3190F49}" destId="{06E62CCD-E77E-4740-9D20-9C711DED4B06}" srcOrd="1" destOrd="0" presId="urn:microsoft.com/office/officeart/2005/8/layout/orgChart1"/>
    <dgm:cxn modelId="{766872F7-B470-48EF-9CED-E71030DA1784}" type="presOf" srcId="{C03CD82C-3782-406B-B32A-F8E39F003102}" destId="{AE722863-883F-43B5-B8F4-303005730C1D}" srcOrd="0" destOrd="0" presId="urn:microsoft.com/office/officeart/2005/8/layout/orgChart1"/>
    <dgm:cxn modelId="{FB3EDD28-3EF0-4E80-BD9E-04B966A76175}" srcId="{CB29AE42-86B5-475C-8EB7-2A67F60F8B65}" destId="{50177576-999D-4115-BED6-9660E3190F49}" srcOrd="0" destOrd="0" parTransId="{7515E279-A237-4AB7-B534-CCCB81BFAA21}" sibTransId="{4041670A-7939-46F3-B76B-89451EDD724E}"/>
    <dgm:cxn modelId="{48663A81-1E86-4904-A41A-CC0C89523F20}" type="presOf" srcId="{41BA83D8-9D34-45C4-985C-F641B35ED523}" destId="{46F8040E-1DEA-4F9E-8265-E88CC5C297EE}" srcOrd="1" destOrd="0" presId="urn:microsoft.com/office/officeart/2005/8/layout/orgChart1"/>
    <dgm:cxn modelId="{F501F57D-0D68-44F9-86D0-8D6993C541CC}" type="presOf" srcId="{E1538BB6-4B9A-4A09-9FB1-5091765CEF01}" destId="{E80740D9-33EF-4D47-8249-29B1D649B229}" srcOrd="0" destOrd="0" presId="urn:microsoft.com/office/officeart/2005/8/layout/orgChart1"/>
    <dgm:cxn modelId="{E6A10CFA-62E1-446D-8D0F-EAF3E3775230}" type="presOf" srcId="{3BACC27D-3742-4894-AF36-0278E6CB4934}" destId="{77D835FF-1B18-4E51-AA8F-733161A2976E}" srcOrd="0" destOrd="0" presId="urn:microsoft.com/office/officeart/2005/8/layout/orgChart1"/>
    <dgm:cxn modelId="{45523258-2C07-45EF-9DD1-898A5991FB20}" type="presOf" srcId="{0C015915-B22F-4A72-874F-2CF35C8B83CC}" destId="{D81FC38D-9938-4427-92D9-18273305B487}" srcOrd="1" destOrd="0" presId="urn:microsoft.com/office/officeart/2005/8/layout/orgChart1"/>
    <dgm:cxn modelId="{6A30A23F-96CA-486B-8FBF-8FE793D563E2}" type="presOf" srcId="{40B7830F-7787-4580-B85E-46DEA8BAD0C2}" destId="{DC42F45B-C778-4149-A61E-8A631AAA89EB}" srcOrd="0" destOrd="0" presId="urn:microsoft.com/office/officeart/2005/8/layout/orgChart1"/>
    <dgm:cxn modelId="{A333576E-7DE6-4793-B95D-2CEA75980237}" srcId="{A5F7D2AC-9012-41FD-8253-96160BE048D8}" destId="{CB29AE42-86B5-475C-8EB7-2A67F60F8B65}" srcOrd="0" destOrd="0" parTransId="{0CF02DDF-766D-426F-8A7F-7D32DC6CA168}" sibTransId="{695DD448-FE46-4A8B-83E9-217887AC40DA}"/>
    <dgm:cxn modelId="{213B7C64-C57C-4C4B-A4FB-64983D3FFA85}" type="presOf" srcId="{5661A043-FBCD-4D31-B777-C7207C0249B2}" destId="{DBD9BBA0-AD43-4F5A-930C-6FD47C1BEAD5}" srcOrd="0" destOrd="0" presId="urn:microsoft.com/office/officeart/2005/8/layout/orgChart1"/>
    <dgm:cxn modelId="{E2F7F6EE-9E46-43F3-A9D2-4C3A382E8CCA}" type="presOf" srcId="{AD627BDD-B0C6-4C5D-A1C2-3CB4A33FA658}" destId="{31CAA3E2-C4C9-4FFF-AB17-886C0FAA8EF4}" srcOrd="1" destOrd="0" presId="urn:microsoft.com/office/officeart/2005/8/layout/orgChart1"/>
    <dgm:cxn modelId="{F8D2F50A-F567-4070-B96B-95DD079E0BC0}" type="presOf" srcId="{C4724099-9E64-4274-9E10-A0E4FB19497C}" destId="{BF51F3F7-E6B9-4997-B452-9FAC20806351}" srcOrd="0" destOrd="0" presId="urn:microsoft.com/office/officeart/2005/8/layout/orgChart1"/>
    <dgm:cxn modelId="{A88D72FE-10AF-4C7F-934F-89C773B10749}" srcId="{50177576-999D-4115-BED6-9660E3190F49}" destId="{41BA83D8-9D34-45C4-985C-F641B35ED523}" srcOrd="0" destOrd="0" parTransId="{CB1CD74D-6DCA-4CDB-987A-4D5C0314CA18}" sibTransId="{23922183-88A0-406E-B8E2-A6D99E5C30B4}"/>
    <dgm:cxn modelId="{D590C2CE-D603-49C4-946C-1D149C8D1CA1}" type="presOf" srcId="{0C015915-B22F-4A72-874F-2CF35C8B83CC}" destId="{B73772B7-139B-4280-A8F1-B9932A5BDB2F}" srcOrd="0" destOrd="0" presId="urn:microsoft.com/office/officeart/2005/8/layout/orgChart1"/>
    <dgm:cxn modelId="{BCA32A4E-69E6-4A5F-8240-84A9EC209AE4}" type="presOf" srcId="{AFF14A65-0637-4B34-80CF-91AACC49F150}" destId="{4ECC9B12-392C-46A4-810E-9A718C88D7EC}" srcOrd="1" destOrd="0" presId="urn:microsoft.com/office/officeart/2005/8/layout/orgChart1"/>
    <dgm:cxn modelId="{D3EC36FA-89D5-47D5-A6C2-4D5EBA1E5D19}" type="presOf" srcId="{D5672219-9109-4098-B90A-7C1E0D11C353}" destId="{2DCE63E2-5A68-43BA-93F2-0F85D799B91D}" srcOrd="1" destOrd="0" presId="urn:microsoft.com/office/officeart/2005/8/layout/orgChart1"/>
    <dgm:cxn modelId="{1AF10177-9CEB-4837-91C4-E596916C90AD}" type="presOf" srcId="{41BA83D8-9D34-45C4-985C-F641B35ED523}" destId="{743D87BB-21B1-4AC8-9357-A46E2C37C234}" srcOrd="0" destOrd="0" presId="urn:microsoft.com/office/officeart/2005/8/layout/orgChart1"/>
    <dgm:cxn modelId="{080B0D86-BD7B-47B8-881E-14A1E6F42767}" srcId="{E1538BB6-4B9A-4A09-9FB1-5091765CEF01}" destId="{AFF14A65-0637-4B34-80CF-91AACC49F150}" srcOrd="0" destOrd="0" parTransId="{AF536BCD-0BDD-445F-902E-32CB4EE8C4A8}" sibTransId="{E815B5CF-B37F-4835-B68D-092F28BCBEE5}"/>
    <dgm:cxn modelId="{91B0F8BA-2F74-4518-8497-D0DA1F628CA2}" srcId="{0C015915-B22F-4A72-874F-2CF35C8B83CC}" destId="{7ADD8B67-63CB-4DC9-B1E5-F151DE8BE1D3}" srcOrd="0" destOrd="0" parTransId="{169CD763-7465-4255-A602-8AEC2E45314D}" sibTransId="{02E4F6D2-E4E9-4AAE-ACF5-EA3A2E8F0361}"/>
    <dgm:cxn modelId="{1822ADB2-65D9-4377-B3C0-E399D6F71470}" type="presOf" srcId="{A5F7D2AC-9012-41FD-8253-96160BE048D8}" destId="{10837E8B-ED92-484A-827F-79D216F15706}" srcOrd="1" destOrd="0" presId="urn:microsoft.com/office/officeart/2005/8/layout/orgChart1"/>
    <dgm:cxn modelId="{7ACE2CA3-EBC0-47AB-A623-BF7355CB0CDB}" type="presOf" srcId="{CB1CD74D-6DCA-4CDB-987A-4D5C0314CA18}" destId="{EFF9A452-A2BF-472D-A7D2-F724BDE02CCD}" srcOrd="0" destOrd="0" presId="urn:microsoft.com/office/officeart/2005/8/layout/orgChart1"/>
    <dgm:cxn modelId="{A537B314-DA58-4B7C-9000-4D773DA3D59B}" type="presOf" srcId="{ECA5CF7B-9307-4A5B-B7B6-CA61338D2943}" destId="{1B4296DE-2E58-490B-B946-251E413F33C1}" srcOrd="0" destOrd="0" presId="urn:microsoft.com/office/officeart/2005/8/layout/orgChart1"/>
    <dgm:cxn modelId="{6E45E883-48C6-4CC2-AFE0-CBE156E5408D}" type="presOf" srcId="{4B80BE0C-F7B0-473E-B8BA-938AD13D46CA}" destId="{864ADC81-BF7C-468A-BC7D-E5309F708A52}" srcOrd="0" destOrd="0" presId="urn:microsoft.com/office/officeart/2005/8/layout/orgChart1"/>
    <dgm:cxn modelId="{A09CE2ED-5C3E-4C7C-95D2-7F18928BACAF}" type="presOf" srcId="{40B7830F-7787-4580-B85E-46DEA8BAD0C2}" destId="{9252EEA8-D5F9-448E-A207-13A2CF635E4B}" srcOrd="1" destOrd="0" presId="urn:microsoft.com/office/officeart/2005/8/layout/orgChart1"/>
    <dgm:cxn modelId="{64E0994F-41CB-4C28-8505-C7C1AADEE86D}" type="presOf" srcId="{6CF0B981-287B-4781-9263-E0A5F9C0B214}" destId="{4B6694B6-9987-4D80-A016-7CB234E53B17}" srcOrd="0" destOrd="0" presId="urn:microsoft.com/office/officeart/2005/8/layout/orgChart1"/>
    <dgm:cxn modelId="{55EB4E5F-651E-4F78-B98C-1C3E0B05DAF8}" type="presOf" srcId="{81B90315-1A4B-4AB0-BF31-2A788C473DF4}" destId="{96798808-7832-40A5-B315-3FFA0658F84C}" srcOrd="0" destOrd="0" presId="urn:microsoft.com/office/officeart/2005/8/layout/orgChart1"/>
    <dgm:cxn modelId="{E9F748CC-5B5C-4951-8748-9B0EB51B1150}" srcId="{D5672219-9109-4098-B90A-7C1E0D11C353}" destId="{E097B9A1-EA36-4598-A519-C8B558DAAB21}" srcOrd="0" destOrd="0" parTransId="{32E3D7F6-86B0-4D50-9408-52F01B0E3E66}" sibTransId="{25245C9A-8855-4168-874F-7FFD50A17853}"/>
    <dgm:cxn modelId="{9F6E0E4B-EBEA-4456-9AC4-27D76532ABE8}" type="presOf" srcId="{CA87742C-A3F1-4F17-80C1-E6AF6A297469}" destId="{9D3AC85D-EC60-441D-8EB0-7FF168A75E96}" srcOrd="1" destOrd="0" presId="urn:microsoft.com/office/officeart/2005/8/layout/orgChart1"/>
    <dgm:cxn modelId="{675BE3D7-06A7-4BF8-B384-6F29F988978B}" type="presOf" srcId="{B16A8AF7-4478-46A2-AB2C-F51949E1DD2C}" destId="{71BEF778-B415-4159-98E9-329DD226717D}" srcOrd="0" destOrd="0" presId="urn:microsoft.com/office/officeart/2005/8/layout/orgChart1"/>
    <dgm:cxn modelId="{BFA1C7E0-3242-46E0-AF2A-BCFCF1D266EB}" srcId="{AD627BDD-B0C6-4C5D-A1C2-3CB4A33FA658}" destId="{C03CD82C-3782-406B-B32A-F8E39F003102}" srcOrd="0" destOrd="0" parTransId="{5661A043-FBCD-4D31-B777-C7207C0249B2}" sibTransId="{D1A2CF20-60FD-4C37-8937-6DEF7C307EA1}"/>
    <dgm:cxn modelId="{066E821E-6F13-43A4-A24B-A465DD11316E}" type="presOf" srcId="{94FF47E7-36D6-4F38-BFAF-A17514670DB4}" destId="{5A187063-1D20-4724-9D7C-CE8511E5CF44}" srcOrd="0" destOrd="0" presId="urn:microsoft.com/office/officeart/2005/8/layout/orgChart1"/>
    <dgm:cxn modelId="{9F51F907-B1CF-4A9C-BA81-9EB611E94FD9}" type="presOf" srcId="{7D37340E-1B40-40A7-A4C8-E1362A78F5F1}" destId="{D61EA5EB-7C87-485D-BE02-507687D3925E}" srcOrd="0" destOrd="0" presId="urn:microsoft.com/office/officeart/2005/8/layout/orgChart1"/>
    <dgm:cxn modelId="{636D6885-0BA5-4F3A-B94C-B918817A33C2}" srcId="{CB29AE42-86B5-475C-8EB7-2A67F60F8B65}" destId="{E1538BB6-4B9A-4A09-9FB1-5091765CEF01}" srcOrd="2" destOrd="0" parTransId="{013A3ECA-A3D0-485B-ACE7-16FF20D2A422}" sibTransId="{6C66D9F6-0AD7-4258-930A-3F2C65D36D91}"/>
    <dgm:cxn modelId="{D3615129-6913-4FF5-B801-F2518E850460}" type="presOf" srcId="{B0BE3F43-7888-458A-B311-DF661EA4FEDD}" destId="{89040A17-7C22-4CAE-887F-C85147F036B4}" srcOrd="0" destOrd="0" presId="urn:microsoft.com/office/officeart/2005/8/layout/orgChart1"/>
    <dgm:cxn modelId="{01576248-EC60-444C-A1A1-29AC704D0BFF}" type="presOf" srcId="{0CF02DDF-766D-426F-8A7F-7D32DC6CA168}" destId="{71107BB1-E802-4892-9AB5-EC4B5D2FB97D}" srcOrd="0" destOrd="0" presId="urn:microsoft.com/office/officeart/2005/8/layout/orgChart1"/>
    <dgm:cxn modelId="{3FCCD5A4-3718-43B7-841E-691BCDD6423E}" type="presOf" srcId="{1C7BC270-51D3-4ABF-90A8-7DCB67A85CAF}" destId="{77B5EADC-7344-4C2F-9456-CF62F65FDFF8}" srcOrd="0" destOrd="0" presId="urn:microsoft.com/office/officeart/2005/8/layout/orgChart1"/>
    <dgm:cxn modelId="{FFE5BEFE-D920-4E0F-906D-64511741B425}" type="presOf" srcId="{CB29AE42-86B5-475C-8EB7-2A67F60F8B65}" destId="{A837AEF9-752E-4895-9838-211AAEC4084D}" srcOrd="1" destOrd="0" presId="urn:microsoft.com/office/officeart/2005/8/layout/orgChart1"/>
    <dgm:cxn modelId="{04604373-51FD-4B87-B956-AE7E2F5E3366}" type="presParOf" srcId="{D61EA5EB-7C87-485D-BE02-507687D3925E}" destId="{880B68F0-8CAA-4C90-A6F8-63CF36D45861}" srcOrd="0" destOrd="0" presId="urn:microsoft.com/office/officeart/2005/8/layout/orgChart1"/>
    <dgm:cxn modelId="{015B8278-B836-4B2B-8003-9B794ACF1F51}" type="presParOf" srcId="{880B68F0-8CAA-4C90-A6F8-63CF36D45861}" destId="{D6D0B090-B10B-4AB2-BEB9-39DBA5F1CF85}" srcOrd="0" destOrd="0" presId="urn:microsoft.com/office/officeart/2005/8/layout/orgChart1"/>
    <dgm:cxn modelId="{92D6D091-5A52-4CFE-802F-9D60B620803B}" type="presParOf" srcId="{D6D0B090-B10B-4AB2-BEB9-39DBA5F1CF85}" destId="{5A187063-1D20-4724-9D7C-CE8511E5CF44}" srcOrd="0" destOrd="0" presId="urn:microsoft.com/office/officeart/2005/8/layout/orgChart1"/>
    <dgm:cxn modelId="{5D0C7389-6BAE-4FB1-9710-C6EAD055C114}" type="presParOf" srcId="{D6D0B090-B10B-4AB2-BEB9-39DBA5F1CF85}" destId="{5D5B4D03-C2AF-4427-B431-6A22028C88BC}" srcOrd="1" destOrd="0" presId="urn:microsoft.com/office/officeart/2005/8/layout/orgChart1"/>
    <dgm:cxn modelId="{F0B8DBB6-A86F-4BE3-A9CD-2442EAC08734}" type="presParOf" srcId="{880B68F0-8CAA-4C90-A6F8-63CF36D45861}" destId="{97394753-3A84-49CB-8350-644592969918}" srcOrd="1" destOrd="0" presId="urn:microsoft.com/office/officeart/2005/8/layout/orgChart1"/>
    <dgm:cxn modelId="{8BA30931-88E0-4415-AA05-EF012377B322}" type="presParOf" srcId="{97394753-3A84-49CB-8350-644592969918}" destId="{96798808-7832-40A5-B315-3FFA0658F84C}" srcOrd="0" destOrd="0" presId="urn:microsoft.com/office/officeart/2005/8/layout/orgChart1"/>
    <dgm:cxn modelId="{AF1CDDD5-FC69-45BA-AC65-05ECC3338C55}" type="presParOf" srcId="{97394753-3A84-49CB-8350-644592969918}" destId="{5B0C8CE8-2929-4B27-87C4-A673123CB2A0}" srcOrd="1" destOrd="0" presId="urn:microsoft.com/office/officeart/2005/8/layout/orgChart1"/>
    <dgm:cxn modelId="{76F05FF5-870D-4C76-BFA5-32A1602E3042}" type="presParOf" srcId="{5B0C8CE8-2929-4B27-87C4-A673123CB2A0}" destId="{168F098B-D4AC-464F-9A5E-62B4C2406C61}" srcOrd="0" destOrd="0" presId="urn:microsoft.com/office/officeart/2005/8/layout/orgChart1"/>
    <dgm:cxn modelId="{716392F2-D637-4255-B0AB-C5689EFB713A}" type="presParOf" srcId="{168F098B-D4AC-464F-9A5E-62B4C2406C61}" destId="{84FAC798-4941-4EE1-8022-D22D8E19E0C8}" srcOrd="0" destOrd="0" presId="urn:microsoft.com/office/officeart/2005/8/layout/orgChart1"/>
    <dgm:cxn modelId="{049FCB27-008E-4190-B603-8E8DEF549C91}" type="presParOf" srcId="{168F098B-D4AC-464F-9A5E-62B4C2406C61}" destId="{10837E8B-ED92-484A-827F-79D216F15706}" srcOrd="1" destOrd="0" presId="urn:microsoft.com/office/officeart/2005/8/layout/orgChart1"/>
    <dgm:cxn modelId="{52698216-A8A0-42F1-A8DA-5845E57FA2B6}" type="presParOf" srcId="{5B0C8CE8-2929-4B27-87C4-A673123CB2A0}" destId="{2059CFC8-7651-40F8-BC66-78BFF6F6E6E4}" srcOrd="1" destOrd="0" presId="urn:microsoft.com/office/officeart/2005/8/layout/orgChart1"/>
    <dgm:cxn modelId="{D2DA2CA7-68AE-45D5-8EED-BC70ED7CA8F4}" type="presParOf" srcId="{2059CFC8-7651-40F8-BC66-78BFF6F6E6E4}" destId="{71107BB1-E802-4892-9AB5-EC4B5D2FB97D}" srcOrd="0" destOrd="0" presId="urn:microsoft.com/office/officeart/2005/8/layout/orgChart1"/>
    <dgm:cxn modelId="{314835B3-9012-4087-9260-DCD360DCCBF0}" type="presParOf" srcId="{2059CFC8-7651-40F8-BC66-78BFF6F6E6E4}" destId="{97485262-A551-42AC-82E8-B50F3D993A12}" srcOrd="1" destOrd="0" presId="urn:microsoft.com/office/officeart/2005/8/layout/orgChart1"/>
    <dgm:cxn modelId="{DD89A2E2-DAC3-4E80-9C0D-8A9DE0CE2AD5}" type="presParOf" srcId="{97485262-A551-42AC-82E8-B50F3D993A12}" destId="{4FE73671-6BCF-4273-A5C7-4B70FDE973A3}" srcOrd="0" destOrd="0" presId="urn:microsoft.com/office/officeart/2005/8/layout/orgChart1"/>
    <dgm:cxn modelId="{0ACE34F8-892E-45D2-BCB6-5EF1C6644C2F}" type="presParOf" srcId="{4FE73671-6BCF-4273-A5C7-4B70FDE973A3}" destId="{4BDDB2AB-0AA0-49E6-A18D-5BEDB9BC28F6}" srcOrd="0" destOrd="0" presId="urn:microsoft.com/office/officeart/2005/8/layout/orgChart1"/>
    <dgm:cxn modelId="{74499251-B9CC-46CD-A0CE-09DDD3FF79F2}" type="presParOf" srcId="{4FE73671-6BCF-4273-A5C7-4B70FDE973A3}" destId="{A837AEF9-752E-4895-9838-211AAEC4084D}" srcOrd="1" destOrd="0" presId="urn:microsoft.com/office/officeart/2005/8/layout/orgChart1"/>
    <dgm:cxn modelId="{9993B77A-70A7-4E44-9084-6928400C2EFC}" type="presParOf" srcId="{97485262-A551-42AC-82E8-B50F3D993A12}" destId="{BA3C2BB8-8855-42E5-88A3-62FBDD7ACDA8}" srcOrd="1" destOrd="0" presId="urn:microsoft.com/office/officeart/2005/8/layout/orgChart1"/>
    <dgm:cxn modelId="{C6F4AE13-E841-4D2F-8A2A-5D61313D8F38}" type="presParOf" srcId="{BA3C2BB8-8855-42E5-88A3-62FBDD7ACDA8}" destId="{E1DBFEC4-EBFA-4C01-996E-77B189CF6A9D}" srcOrd="0" destOrd="0" presId="urn:microsoft.com/office/officeart/2005/8/layout/orgChart1"/>
    <dgm:cxn modelId="{DD23C516-2BE5-4723-84C8-6999A62EB418}" type="presParOf" srcId="{BA3C2BB8-8855-42E5-88A3-62FBDD7ACDA8}" destId="{9BDA1636-7F1C-43A4-858E-EA9B389A5C13}" srcOrd="1" destOrd="0" presId="urn:microsoft.com/office/officeart/2005/8/layout/orgChart1"/>
    <dgm:cxn modelId="{65738D0A-D779-408D-8E77-AC6BA780EFBC}" type="presParOf" srcId="{9BDA1636-7F1C-43A4-858E-EA9B389A5C13}" destId="{B66AF83D-6721-41B1-B58D-1CD8822DCBB1}" srcOrd="0" destOrd="0" presId="urn:microsoft.com/office/officeart/2005/8/layout/orgChart1"/>
    <dgm:cxn modelId="{5E9E5A2F-8000-4930-84F1-04832D33A745}" type="presParOf" srcId="{B66AF83D-6721-41B1-B58D-1CD8822DCBB1}" destId="{A20FDF9B-D486-4666-8531-A547670F7FF7}" srcOrd="0" destOrd="0" presId="urn:microsoft.com/office/officeart/2005/8/layout/orgChart1"/>
    <dgm:cxn modelId="{7AEF839E-8A5D-44D2-A13B-1E613C57EE14}" type="presParOf" srcId="{B66AF83D-6721-41B1-B58D-1CD8822DCBB1}" destId="{06E62CCD-E77E-4740-9D20-9C711DED4B06}" srcOrd="1" destOrd="0" presId="urn:microsoft.com/office/officeart/2005/8/layout/orgChart1"/>
    <dgm:cxn modelId="{4F93F4BA-E09F-4CAE-8001-A650F39732BD}" type="presParOf" srcId="{9BDA1636-7F1C-43A4-858E-EA9B389A5C13}" destId="{3E6D1596-3BE7-4102-9B8F-F5BB62E688FF}" srcOrd="1" destOrd="0" presId="urn:microsoft.com/office/officeart/2005/8/layout/orgChart1"/>
    <dgm:cxn modelId="{8BA6A9FE-1B39-4A9A-9A73-79E9B0C47A4E}" type="presParOf" srcId="{3E6D1596-3BE7-4102-9B8F-F5BB62E688FF}" destId="{EFF9A452-A2BF-472D-A7D2-F724BDE02CCD}" srcOrd="0" destOrd="0" presId="urn:microsoft.com/office/officeart/2005/8/layout/orgChart1"/>
    <dgm:cxn modelId="{9AC814C1-8193-4920-9F98-C309AFCD2EEC}" type="presParOf" srcId="{3E6D1596-3BE7-4102-9B8F-F5BB62E688FF}" destId="{83D7F989-5FE8-4219-87EE-6EDC905EA9B2}" srcOrd="1" destOrd="0" presId="urn:microsoft.com/office/officeart/2005/8/layout/orgChart1"/>
    <dgm:cxn modelId="{61A9B39A-CA81-4385-A0BC-6A0CC0D9783A}" type="presParOf" srcId="{83D7F989-5FE8-4219-87EE-6EDC905EA9B2}" destId="{BB2D886D-8EEC-45E3-AB72-53646B75F51E}" srcOrd="0" destOrd="0" presId="urn:microsoft.com/office/officeart/2005/8/layout/orgChart1"/>
    <dgm:cxn modelId="{8A123847-93EE-4606-87C0-53879B04030F}" type="presParOf" srcId="{BB2D886D-8EEC-45E3-AB72-53646B75F51E}" destId="{743D87BB-21B1-4AC8-9357-A46E2C37C234}" srcOrd="0" destOrd="0" presId="urn:microsoft.com/office/officeart/2005/8/layout/orgChart1"/>
    <dgm:cxn modelId="{2D2502D4-B9F2-488E-8EBB-056CBDA9D58A}" type="presParOf" srcId="{BB2D886D-8EEC-45E3-AB72-53646B75F51E}" destId="{46F8040E-1DEA-4F9E-8265-E88CC5C297EE}" srcOrd="1" destOrd="0" presId="urn:microsoft.com/office/officeart/2005/8/layout/orgChart1"/>
    <dgm:cxn modelId="{8E21D9C7-FEE2-4D35-A707-9905934E909E}" type="presParOf" srcId="{83D7F989-5FE8-4219-87EE-6EDC905EA9B2}" destId="{D0014542-3660-4825-B498-2B5C348E4103}" srcOrd="1" destOrd="0" presId="urn:microsoft.com/office/officeart/2005/8/layout/orgChart1"/>
    <dgm:cxn modelId="{9A0BF995-7900-4C53-82E5-A195FCF22D95}" type="presParOf" srcId="{83D7F989-5FE8-4219-87EE-6EDC905EA9B2}" destId="{6BF15C4F-127A-448E-9C09-EBE20808B589}" srcOrd="2" destOrd="0" presId="urn:microsoft.com/office/officeart/2005/8/layout/orgChart1"/>
    <dgm:cxn modelId="{2A51C1D6-05AF-4979-A26C-5FA1FD0586B6}" type="presParOf" srcId="{9BDA1636-7F1C-43A4-858E-EA9B389A5C13}" destId="{3FAFA7FC-2EEB-4DEC-AA80-09808605EE49}" srcOrd="2" destOrd="0" presId="urn:microsoft.com/office/officeart/2005/8/layout/orgChart1"/>
    <dgm:cxn modelId="{372C4972-3B60-45A2-B596-0A0CF2A3F1DE}" type="presParOf" srcId="{BA3C2BB8-8855-42E5-88A3-62FBDD7ACDA8}" destId="{77D835FF-1B18-4E51-AA8F-733161A2976E}" srcOrd="2" destOrd="0" presId="urn:microsoft.com/office/officeart/2005/8/layout/orgChart1"/>
    <dgm:cxn modelId="{3B512FC1-C1BF-4C65-8488-05B6641A13EE}" type="presParOf" srcId="{BA3C2BB8-8855-42E5-88A3-62FBDD7ACDA8}" destId="{C1424F78-DE67-497A-B273-C03D7854F63E}" srcOrd="3" destOrd="0" presId="urn:microsoft.com/office/officeart/2005/8/layout/orgChart1"/>
    <dgm:cxn modelId="{4C8DA37E-8C11-4A5C-B4DD-E8DC87852AA6}" type="presParOf" srcId="{C1424F78-DE67-497A-B273-C03D7854F63E}" destId="{0FD81B4C-F4E5-4E66-A257-19D54C01D425}" srcOrd="0" destOrd="0" presId="urn:microsoft.com/office/officeart/2005/8/layout/orgChart1"/>
    <dgm:cxn modelId="{E68C9460-1186-4C7A-9572-DA967C263767}" type="presParOf" srcId="{0FD81B4C-F4E5-4E66-A257-19D54C01D425}" destId="{552DDF1D-7497-4312-94B8-B73F6DC29A41}" srcOrd="0" destOrd="0" presId="urn:microsoft.com/office/officeart/2005/8/layout/orgChart1"/>
    <dgm:cxn modelId="{AB3D72A2-9DDE-495A-8E2C-66DBA98ED1AC}" type="presParOf" srcId="{0FD81B4C-F4E5-4E66-A257-19D54C01D425}" destId="{2DCE63E2-5A68-43BA-93F2-0F85D799B91D}" srcOrd="1" destOrd="0" presId="urn:microsoft.com/office/officeart/2005/8/layout/orgChart1"/>
    <dgm:cxn modelId="{68283F18-D630-4295-9E98-66CCFFD473DE}" type="presParOf" srcId="{C1424F78-DE67-497A-B273-C03D7854F63E}" destId="{454BF41B-0F37-455E-8A15-0443F85D5579}" srcOrd="1" destOrd="0" presId="urn:microsoft.com/office/officeart/2005/8/layout/orgChart1"/>
    <dgm:cxn modelId="{E1CE9185-72D2-433A-9296-1FDAA57523DD}" type="presParOf" srcId="{454BF41B-0F37-455E-8A15-0443F85D5579}" destId="{5B5683E7-AB2A-44A6-8F9A-529BB9066B25}" srcOrd="0" destOrd="0" presId="urn:microsoft.com/office/officeart/2005/8/layout/orgChart1"/>
    <dgm:cxn modelId="{B086EB6C-4A4C-4355-909D-CF254B354936}" type="presParOf" srcId="{454BF41B-0F37-455E-8A15-0443F85D5579}" destId="{45F86E3D-7CF0-4B26-A167-E0603F7C35DC}" srcOrd="1" destOrd="0" presId="urn:microsoft.com/office/officeart/2005/8/layout/orgChart1"/>
    <dgm:cxn modelId="{BFD08364-B59A-4349-B484-EA43497A0C13}" type="presParOf" srcId="{45F86E3D-7CF0-4B26-A167-E0603F7C35DC}" destId="{55BF0A6D-39B1-4E18-AB82-53F8E27CCCD4}" srcOrd="0" destOrd="0" presId="urn:microsoft.com/office/officeart/2005/8/layout/orgChart1"/>
    <dgm:cxn modelId="{03972EB4-DE7C-4C1B-8062-E91E8ACEC294}" type="presParOf" srcId="{55BF0A6D-39B1-4E18-AB82-53F8E27CCCD4}" destId="{7F819B14-BF67-47EC-993D-7346B84DE9C9}" srcOrd="0" destOrd="0" presId="urn:microsoft.com/office/officeart/2005/8/layout/orgChart1"/>
    <dgm:cxn modelId="{A0FE66A1-0025-4CAB-AC12-2F8718582A1D}" type="presParOf" srcId="{55BF0A6D-39B1-4E18-AB82-53F8E27CCCD4}" destId="{F74AEDBC-D7AD-43D3-B9E2-020256565099}" srcOrd="1" destOrd="0" presId="urn:microsoft.com/office/officeart/2005/8/layout/orgChart1"/>
    <dgm:cxn modelId="{FDA0A738-922F-428F-BEDC-76BC0FC0EAB0}" type="presParOf" srcId="{45F86E3D-7CF0-4B26-A167-E0603F7C35DC}" destId="{D7C06902-BC5A-4BF5-88B0-D290748B9F1D}" srcOrd="1" destOrd="0" presId="urn:microsoft.com/office/officeart/2005/8/layout/orgChart1"/>
    <dgm:cxn modelId="{4FF938F2-31BE-4972-BB43-08668BAAAB29}" type="presParOf" srcId="{45F86E3D-7CF0-4B26-A167-E0603F7C35DC}" destId="{31165276-80BA-4AA2-9498-9588695B0F6D}" srcOrd="2" destOrd="0" presId="urn:microsoft.com/office/officeart/2005/8/layout/orgChart1"/>
    <dgm:cxn modelId="{90494BB9-36ED-42BB-8D25-F5081D80E11C}" type="presParOf" srcId="{C1424F78-DE67-497A-B273-C03D7854F63E}" destId="{25F850AD-DF2B-49DF-A9F5-5D71E1EDA988}" srcOrd="2" destOrd="0" presId="urn:microsoft.com/office/officeart/2005/8/layout/orgChart1"/>
    <dgm:cxn modelId="{B712A459-79F5-43C9-B444-2A936EEEBF66}" type="presParOf" srcId="{BA3C2BB8-8855-42E5-88A3-62FBDD7ACDA8}" destId="{FF913370-8FFE-4E69-BDC8-D74DC6990FCA}" srcOrd="4" destOrd="0" presId="urn:microsoft.com/office/officeart/2005/8/layout/orgChart1"/>
    <dgm:cxn modelId="{C5C78ABA-79EC-4B75-8AFF-8050A4E41F7F}" type="presParOf" srcId="{BA3C2BB8-8855-42E5-88A3-62FBDD7ACDA8}" destId="{EF095E22-3A29-4527-9530-8541869632D6}" srcOrd="5" destOrd="0" presId="urn:microsoft.com/office/officeart/2005/8/layout/orgChart1"/>
    <dgm:cxn modelId="{957A68FD-D892-42FF-BC5D-A0D73D7D5932}" type="presParOf" srcId="{EF095E22-3A29-4527-9530-8541869632D6}" destId="{AD971142-B15C-43B8-9476-CA0414008D4B}" srcOrd="0" destOrd="0" presId="urn:microsoft.com/office/officeart/2005/8/layout/orgChart1"/>
    <dgm:cxn modelId="{79D3364E-A8CF-40AB-BDB5-EC373FF28022}" type="presParOf" srcId="{AD971142-B15C-43B8-9476-CA0414008D4B}" destId="{E80740D9-33EF-4D47-8249-29B1D649B229}" srcOrd="0" destOrd="0" presId="urn:microsoft.com/office/officeart/2005/8/layout/orgChart1"/>
    <dgm:cxn modelId="{D0F70FE5-886E-4BC1-BA97-DB0C75399129}" type="presParOf" srcId="{AD971142-B15C-43B8-9476-CA0414008D4B}" destId="{C373130D-3C98-4279-B1F2-2DE489BB3B95}" srcOrd="1" destOrd="0" presId="urn:microsoft.com/office/officeart/2005/8/layout/orgChart1"/>
    <dgm:cxn modelId="{250E492E-3494-4338-BCC5-E2FC868AC1BC}" type="presParOf" srcId="{EF095E22-3A29-4527-9530-8541869632D6}" destId="{FF760339-FFD8-4957-B17C-BAFE7378B4F2}" srcOrd="1" destOrd="0" presId="urn:microsoft.com/office/officeart/2005/8/layout/orgChart1"/>
    <dgm:cxn modelId="{3F74D0E5-BD2F-4D5A-B52E-BDCD3602BC08}" type="presParOf" srcId="{FF760339-FFD8-4957-B17C-BAFE7378B4F2}" destId="{53F9E284-E888-4460-9D81-3A945C22ECB9}" srcOrd="0" destOrd="0" presId="urn:microsoft.com/office/officeart/2005/8/layout/orgChart1"/>
    <dgm:cxn modelId="{3FDE0E62-1765-4DB4-8CB1-9A138195BEEF}" type="presParOf" srcId="{FF760339-FFD8-4957-B17C-BAFE7378B4F2}" destId="{258745C4-95ED-4D96-96DD-1EC5677944A3}" srcOrd="1" destOrd="0" presId="urn:microsoft.com/office/officeart/2005/8/layout/orgChart1"/>
    <dgm:cxn modelId="{7C3BF1A8-5597-4D2E-9170-193F44118574}" type="presParOf" srcId="{258745C4-95ED-4D96-96DD-1EC5677944A3}" destId="{577DFE8A-9DD6-43CD-81E8-16B7DC0BB36C}" srcOrd="0" destOrd="0" presId="urn:microsoft.com/office/officeart/2005/8/layout/orgChart1"/>
    <dgm:cxn modelId="{A511BAAF-DFFC-4EF3-831E-CBAA18EF6B2A}" type="presParOf" srcId="{577DFE8A-9DD6-43CD-81E8-16B7DC0BB36C}" destId="{00CBE54A-4F74-4B34-A680-0E8441E2B9E9}" srcOrd="0" destOrd="0" presId="urn:microsoft.com/office/officeart/2005/8/layout/orgChart1"/>
    <dgm:cxn modelId="{68A92A1C-D8AF-4261-AA69-6104E6C74392}" type="presParOf" srcId="{577DFE8A-9DD6-43CD-81E8-16B7DC0BB36C}" destId="{4ECC9B12-392C-46A4-810E-9A718C88D7EC}" srcOrd="1" destOrd="0" presId="urn:microsoft.com/office/officeart/2005/8/layout/orgChart1"/>
    <dgm:cxn modelId="{6598634F-C443-4FF0-80AA-93CE259115EA}" type="presParOf" srcId="{258745C4-95ED-4D96-96DD-1EC5677944A3}" destId="{C0BABADB-6280-4FD7-A0B2-48F8D4063C62}" srcOrd="1" destOrd="0" presId="urn:microsoft.com/office/officeart/2005/8/layout/orgChart1"/>
    <dgm:cxn modelId="{11E029CF-4646-4AFC-8731-F37D5FB8B01E}" type="presParOf" srcId="{258745C4-95ED-4D96-96DD-1EC5677944A3}" destId="{D8826DBC-AD5A-459C-A146-A9AFBBDBAB3F}" srcOrd="2" destOrd="0" presId="urn:microsoft.com/office/officeart/2005/8/layout/orgChart1"/>
    <dgm:cxn modelId="{A4BA2139-576C-4943-B002-35B8022990E9}" type="presParOf" srcId="{EF095E22-3A29-4527-9530-8541869632D6}" destId="{3ED78624-970F-4DA0-8735-45576EC3D2B7}" srcOrd="2" destOrd="0" presId="urn:microsoft.com/office/officeart/2005/8/layout/orgChart1"/>
    <dgm:cxn modelId="{0F4DA615-BDF4-4FE8-9CAE-206C73D4702E}" type="presParOf" srcId="{BA3C2BB8-8855-42E5-88A3-62FBDD7ACDA8}" destId="{C6B54513-1DB0-46EC-8A5F-9119B6188533}" srcOrd="6" destOrd="0" presId="urn:microsoft.com/office/officeart/2005/8/layout/orgChart1"/>
    <dgm:cxn modelId="{AB3CB702-4153-49E0-B501-6D48F9047A39}" type="presParOf" srcId="{BA3C2BB8-8855-42E5-88A3-62FBDD7ACDA8}" destId="{CA556C3B-1DDC-4588-A80B-A277F4DDC092}" srcOrd="7" destOrd="0" presId="urn:microsoft.com/office/officeart/2005/8/layout/orgChart1"/>
    <dgm:cxn modelId="{DF3BAF41-0018-4095-B7AB-1C101C0F3899}" type="presParOf" srcId="{CA556C3B-1DDC-4588-A80B-A277F4DDC092}" destId="{5564A2DB-B476-4479-97C4-3B1B7D658EE2}" srcOrd="0" destOrd="0" presId="urn:microsoft.com/office/officeart/2005/8/layout/orgChart1"/>
    <dgm:cxn modelId="{1EF0796E-B655-4970-9AF3-1BA07C863D7C}" type="presParOf" srcId="{5564A2DB-B476-4479-97C4-3B1B7D658EE2}" destId="{B73772B7-139B-4280-A8F1-B9932A5BDB2F}" srcOrd="0" destOrd="0" presId="urn:microsoft.com/office/officeart/2005/8/layout/orgChart1"/>
    <dgm:cxn modelId="{C6FF7FC5-8416-4214-830F-BDE3185C9342}" type="presParOf" srcId="{5564A2DB-B476-4479-97C4-3B1B7D658EE2}" destId="{D81FC38D-9938-4427-92D9-18273305B487}" srcOrd="1" destOrd="0" presId="urn:microsoft.com/office/officeart/2005/8/layout/orgChart1"/>
    <dgm:cxn modelId="{19CF2D76-4CEA-463C-ABFD-A4AC0E3802EE}" type="presParOf" srcId="{CA556C3B-1DDC-4588-A80B-A277F4DDC092}" destId="{78848531-A49E-46FF-8080-710B920F0C45}" srcOrd="1" destOrd="0" presId="urn:microsoft.com/office/officeart/2005/8/layout/orgChart1"/>
    <dgm:cxn modelId="{2A5A9D26-95D4-4C44-9117-626509651F06}" type="presParOf" srcId="{78848531-A49E-46FF-8080-710B920F0C45}" destId="{6828882C-0460-4717-9DB6-EC7E189227ED}" srcOrd="0" destOrd="0" presId="urn:microsoft.com/office/officeart/2005/8/layout/orgChart1"/>
    <dgm:cxn modelId="{52A8CDC1-CEC1-43DA-A3E3-20A92A917007}" type="presParOf" srcId="{78848531-A49E-46FF-8080-710B920F0C45}" destId="{7D7C9FEF-79FA-46D9-B102-36A9D9313202}" srcOrd="1" destOrd="0" presId="urn:microsoft.com/office/officeart/2005/8/layout/orgChart1"/>
    <dgm:cxn modelId="{BE48E70D-8D87-4665-B5B2-B6D750C3241D}" type="presParOf" srcId="{7D7C9FEF-79FA-46D9-B102-36A9D9313202}" destId="{57D887A7-16C8-4798-B539-92D712A56941}" srcOrd="0" destOrd="0" presId="urn:microsoft.com/office/officeart/2005/8/layout/orgChart1"/>
    <dgm:cxn modelId="{317DA3C0-D6D8-4764-BF06-6938ED3FB88F}" type="presParOf" srcId="{57D887A7-16C8-4798-B539-92D712A56941}" destId="{E4A3C248-7F9E-431D-8DE3-67452863C2C3}" srcOrd="0" destOrd="0" presId="urn:microsoft.com/office/officeart/2005/8/layout/orgChart1"/>
    <dgm:cxn modelId="{A872B02C-73FB-4F37-8194-5704A8008504}" type="presParOf" srcId="{57D887A7-16C8-4798-B539-92D712A56941}" destId="{42C12A0F-67C8-4291-8C89-475D4FD877AB}" srcOrd="1" destOrd="0" presId="urn:microsoft.com/office/officeart/2005/8/layout/orgChart1"/>
    <dgm:cxn modelId="{86225FCA-7B27-4A0B-8BAC-89C1EEF1D507}" type="presParOf" srcId="{7D7C9FEF-79FA-46D9-B102-36A9D9313202}" destId="{14BA6D2D-20D1-4982-BAD7-01FFC5304A5E}" srcOrd="1" destOrd="0" presId="urn:microsoft.com/office/officeart/2005/8/layout/orgChart1"/>
    <dgm:cxn modelId="{AA8627AC-431A-4695-B704-5778B6FB0E00}" type="presParOf" srcId="{7D7C9FEF-79FA-46D9-B102-36A9D9313202}" destId="{DBC01F36-15E1-4B0A-926F-680D477C51DA}" srcOrd="2" destOrd="0" presId="urn:microsoft.com/office/officeart/2005/8/layout/orgChart1"/>
    <dgm:cxn modelId="{1FFF518D-ABF0-4347-9799-50C7C92D92D8}" type="presParOf" srcId="{CA556C3B-1DDC-4588-A80B-A277F4DDC092}" destId="{0D1D158B-166A-48D4-9757-F977A0F0AF98}" srcOrd="2" destOrd="0" presId="urn:microsoft.com/office/officeart/2005/8/layout/orgChart1"/>
    <dgm:cxn modelId="{C3E82E07-71DA-4058-A998-58BFAD9FBEB0}" type="presParOf" srcId="{BA3C2BB8-8855-42E5-88A3-62FBDD7ACDA8}" destId="{0407E520-48C2-4C1F-9569-D8036EE77CC2}" srcOrd="8" destOrd="0" presId="urn:microsoft.com/office/officeart/2005/8/layout/orgChart1"/>
    <dgm:cxn modelId="{A64EE518-07A0-4BA1-A601-21717BEC4D16}" type="presParOf" srcId="{BA3C2BB8-8855-42E5-88A3-62FBDD7ACDA8}" destId="{2B4D8060-3052-4004-A23A-3C78322FBD7F}" srcOrd="9" destOrd="0" presId="urn:microsoft.com/office/officeart/2005/8/layout/orgChart1"/>
    <dgm:cxn modelId="{AE181147-2001-4237-9094-C5BE2B8392A6}" type="presParOf" srcId="{2B4D8060-3052-4004-A23A-3C78322FBD7F}" destId="{39B3CA3D-46E1-4110-99D3-7AD4E4F024AB}" srcOrd="0" destOrd="0" presId="urn:microsoft.com/office/officeart/2005/8/layout/orgChart1"/>
    <dgm:cxn modelId="{FD632FAF-7DDB-45C5-B296-4091FEDB9A41}" type="presParOf" srcId="{39B3CA3D-46E1-4110-99D3-7AD4E4F024AB}" destId="{DC42F45B-C778-4149-A61E-8A631AAA89EB}" srcOrd="0" destOrd="0" presId="urn:microsoft.com/office/officeart/2005/8/layout/orgChart1"/>
    <dgm:cxn modelId="{D8E4C0C7-134E-443D-9229-C5072AC8A47A}" type="presParOf" srcId="{39B3CA3D-46E1-4110-99D3-7AD4E4F024AB}" destId="{9252EEA8-D5F9-448E-A207-13A2CF635E4B}" srcOrd="1" destOrd="0" presId="urn:microsoft.com/office/officeart/2005/8/layout/orgChart1"/>
    <dgm:cxn modelId="{4386E6E0-B43A-4D53-820A-A8F80EF20D57}" type="presParOf" srcId="{2B4D8060-3052-4004-A23A-3C78322FBD7F}" destId="{A9E8DE48-6624-44B6-8FD3-5DE63A59D935}" srcOrd="1" destOrd="0" presId="urn:microsoft.com/office/officeart/2005/8/layout/orgChart1"/>
    <dgm:cxn modelId="{26035AE6-24B7-4FC7-AAEA-5D5770C6F761}" type="presParOf" srcId="{A9E8DE48-6624-44B6-8FD3-5DE63A59D935}" destId="{77B5EADC-7344-4C2F-9456-CF62F65FDFF8}" srcOrd="0" destOrd="0" presId="urn:microsoft.com/office/officeart/2005/8/layout/orgChart1"/>
    <dgm:cxn modelId="{FB3E39C1-5D62-46C4-8526-24E620DE8C3F}" type="presParOf" srcId="{A9E8DE48-6624-44B6-8FD3-5DE63A59D935}" destId="{528399C2-8B89-4976-BC23-24FAB3276F86}" srcOrd="1" destOrd="0" presId="urn:microsoft.com/office/officeart/2005/8/layout/orgChart1"/>
    <dgm:cxn modelId="{CF348CBE-B84E-46B9-B1C7-2ED867723376}" type="presParOf" srcId="{528399C2-8B89-4976-BC23-24FAB3276F86}" destId="{566B9008-1F5B-44E1-BC10-0C2D4480810C}" srcOrd="0" destOrd="0" presId="urn:microsoft.com/office/officeart/2005/8/layout/orgChart1"/>
    <dgm:cxn modelId="{A5F5FEEF-CB0E-4E56-8964-9F8E7977AEAA}" type="presParOf" srcId="{566B9008-1F5B-44E1-BC10-0C2D4480810C}" destId="{0EBA6963-AF94-4552-B9DB-76EAF715E880}" srcOrd="0" destOrd="0" presId="urn:microsoft.com/office/officeart/2005/8/layout/orgChart1"/>
    <dgm:cxn modelId="{042F5D55-A571-4FDF-BC73-891EE25486CA}" type="presParOf" srcId="{566B9008-1F5B-44E1-BC10-0C2D4480810C}" destId="{3201E1C7-DBEF-415E-9D83-E9E2D129D8BC}" srcOrd="1" destOrd="0" presId="urn:microsoft.com/office/officeart/2005/8/layout/orgChart1"/>
    <dgm:cxn modelId="{3E34B61F-73F2-4676-840D-672D11203808}" type="presParOf" srcId="{528399C2-8B89-4976-BC23-24FAB3276F86}" destId="{823E08A5-0706-40B0-91DB-FB61D0D6E5E4}" srcOrd="1" destOrd="0" presId="urn:microsoft.com/office/officeart/2005/8/layout/orgChart1"/>
    <dgm:cxn modelId="{1F3B9946-CC71-44FE-B68E-806216490FCA}" type="presParOf" srcId="{528399C2-8B89-4976-BC23-24FAB3276F86}" destId="{2DB9D82E-9FFD-4395-B881-5D62C6FBFC82}" srcOrd="2" destOrd="0" presId="urn:microsoft.com/office/officeart/2005/8/layout/orgChart1"/>
    <dgm:cxn modelId="{E1CE8E6C-2CAF-40BB-AC57-65186507463A}" type="presParOf" srcId="{2B4D8060-3052-4004-A23A-3C78322FBD7F}" destId="{AA57F8C9-D5DA-4543-BD55-4C78E9F68196}" srcOrd="2" destOrd="0" presId="urn:microsoft.com/office/officeart/2005/8/layout/orgChart1"/>
    <dgm:cxn modelId="{E6DEB22C-0AF0-48A1-9B5B-A9C53DD4E77E}" type="presParOf" srcId="{97485262-A551-42AC-82E8-B50F3D993A12}" destId="{1A8048DA-3148-43C9-A70C-D1D8B6A7186B}" srcOrd="2" destOrd="0" presId="urn:microsoft.com/office/officeart/2005/8/layout/orgChart1"/>
    <dgm:cxn modelId="{DC8F9D65-8378-4B62-9DBD-E8C03A6E66C5}" type="presParOf" srcId="{5B0C8CE8-2929-4B27-87C4-A673123CB2A0}" destId="{5049B84F-997A-4D0C-B398-EBAD52CCC7A5}" srcOrd="2" destOrd="0" presId="urn:microsoft.com/office/officeart/2005/8/layout/orgChart1"/>
    <dgm:cxn modelId="{5EC7FE8F-609D-4E22-BF1C-77FC2E51EA11}" type="presParOf" srcId="{97394753-3A84-49CB-8350-644592969918}" destId="{1B4296DE-2E58-490B-B946-251E413F33C1}" srcOrd="2" destOrd="0" presId="urn:microsoft.com/office/officeart/2005/8/layout/orgChart1"/>
    <dgm:cxn modelId="{2DAC2B59-6673-4FE9-93C4-70A631AE15A9}" type="presParOf" srcId="{97394753-3A84-49CB-8350-644592969918}" destId="{FAA46EC7-39D6-4116-B4DE-1405BF894DAB}" srcOrd="3" destOrd="0" presId="urn:microsoft.com/office/officeart/2005/8/layout/orgChart1"/>
    <dgm:cxn modelId="{D78E244E-6EAD-49C4-8B26-F5DF34190425}" type="presParOf" srcId="{FAA46EC7-39D6-4116-B4DE-1405BF894DAB}" destId="{80244AF4-AE70-4EDF-A3E4-615ABF329CAD}" srcOrd="0" destOrd="0" presId="urn:microsoft.com/office/officeart/2005/8/layout/orgChart1"/>
    <dgm:cxn modelId="{CC72F62F-B032-4FCA-A87C-ED061796212D}" type="presParOf" srcId="{80244AF4-AE70-4EDF-A3E4-615ABF329CAD}" destId="{83F06B5A-3538-4C47-B2D9-D9F5D56ECF1F}" srcOrd="0" destOrd="0" presId="urn:microsoft.com/office/officeart/2005/8/layout/orgChart1"/>
    <dgm:cxn modelId="{9A093914-A4AD-4D3D-9E22-916B3AF021B2}" type="presParOf" srcId="{80244AF4-AE70-4EDF-A3E4-615ABF329CAD}" destId="{4F1532C6-6364-4D5B-A494-983EF500A655}" srcOrd="1" destOrd="0" presId="urn:microsoft.com/office/officeart/2005/8/layout/orgChart1"/>
    <dgm:cxn modelId="{671C7CE7-9F76-4CA4-8602-657BA4D78EB6}" type="presParOf" srcId="{FAA46EC7-39D6-4116-B4DE-1405BF894DAB}" destId="{2EC60A32-2AA4-403E-A0EB-88956618F3CD}" srcOrd="1" destOrd="0" presId="urn:microsoft.com/office/officeart/2005/8/layout/orgChart1"/>
    <dgm:cxn modelId="{5E3604F7-E10C-4D28-965D-44C05212C9BB}" type="presParOf" srcId="{2EC60A32-2AA4-403E-A0EB-88956618F3CD}" destId="{89040A17-7C22-4CAE-887F-C85147F036B4}" srcOrd="0" destOrd="0" presId="urn:microsoft.com/office/officeart/2005/8/layout/orgChart1"/>
    <dgm:cxn modelId="{102DE922-0D08-4CBF-BCD9-7C5B44EA02A8}" type="presParOf" srcId="{2EC60A32-2AA4-403E-A0EB-88956618F3CD}" destId="{1F5551C7-C552-46D2-8F09-CF4FB017342F}" srcOrd="1" destOrd="0" presId="urn:microsoft.com/office/officeart/2005/8/layout/orgChart1"/>
    <dgm:cxn modelId="{A545BB46-A4FF-412C-B33B-FC56F0B2CA31}" type="presParOf" srcId="{1F5551C7-C552-46D2-8F09-CF4FB017342F}" destId="{88B296F0-C8B3-498D-9B1C-53F0B3ADD09E}" srcOrd="0" destOrd="0" presId="urn:microsoft.com/office/officeart/2005/8/layout/orgChart1"/>
    <dgm:cxn modelId="{0CAE0622-7656-4E1C-83F3-96137B26B847}" type="presParOf" srcId="{88B296F0-C8B3-498D-9B1C-53F0B3ADD09E}" destId="{C566E4B3-0237-4B9E-AD61-99810DBCFBA0}" srcOrd="0" destOrd="0" presId="urn:microsoft.com/office/officeart/2005/8/layout/orgChart1"/>
    <dgm:cxn modelId="{0D0DB773-2483-43BF-A8E3-B5AE607E400C}" type="presParOf" srcId="{88B296F0-C8B3-498D-9B1C-53F0B3ADD09E}" destId="{31CAA3E2-C4C9-4FFF-AB17-886C0FAA8EF4}" srcOrd="1" destOrd="0" presId="urn:microsoft.com/office/officeart/2005/8/layout/orgChart1"/>
    <dgm:cxn modelId="{3F927FBC-1675-42DF-B052-E38F6443B454}" type="presParOf" srcId="{1F5551C7-C552-46D2-8F09-CF4FB017342F}" destId="{B9820BC0-73D5-4AF4-BD54-D1CAC5E5A573}" srcOrd="1" destOrd="0" presId="urn:microsoft.com/office/officeart/2005/8/layout/orgChart1"/>
    <dgm:cxn modelId="{FFA79CA8-753E-4FBE-93BA-04A684B5684D}" type="presParOf" srcId="{B9820BC0-73D5-4AF4-BD54-D1CAC5E5A573}" destId="{DBD9BBA0-AD43-4F5A-930C-6FD47C1BEAD5}" srcOrd="0" destOrd="0" presId="urn:microsoft.com/office/officeart/2005/8/layout/orgChart1"/>
    <dgm:cxn modelId="{264BE409-3013-46DB-B006-A50446B00209}" type="presParOf" srcId="{B9820BC0-73D5-4AF4-BD54-D1CAC5E5A573}" destId="{62C8185B-9EDF-4D1C-B8E2-E2D48F7A673C}" srcOrd="1" destOrd="0" presId="urn:microsoft.com/office/officeart/2005/8/layout/orgChart1"/>
    <dgm:cxn modelId="{0C011B90-454B-45C7-B374-0701F5716F66}" type="presParOf" srcId="{62C8185B-9EDF-4D1C-B8E2-E2D48F7A673C}" destId="{D5F86D9A-20CB-4B85-97AA-0C49C78007F5}" srcOrd="0" destOrd="0" presId="urn:microsoft.com/office/officeart/2005/8/layout/orgChart1"/>
    <dgm:cxn modelId="{81446969-66CC-4FD0-8B3F-85701B9EE5FE}" type="presParOf" srcId="{D5F86D9A-20CB-4B85-97AA-0C49C78007F5}" destId="{AE722863-883F-43B5-B8F4-303005730C1D}" srcOrd="0" destOrd="0" presId="urn:microsoft.com/office/officeart/2005/8/layout/orgChart1"/>
    <dgm:cxn modelId="{0BB91B57-3470-449F-A6E7-1A1AB8ABFA49}" type="presParOf" srcId="{D5F86D9A-20CB-4B85-97AA-0C49C78007F5}" destId="{F1A54AAC-402B-4BB1-8547-FE7A764F4B8F}" srcOrd="1" destOrd="0" presId="urn:microsoft.com/office/officeart/2005/8/layout/orgChart1"/>
    <dgm:cxn modelId="{7474D5C4-344C-461E-B70C-1A08F728EB89}" type="presParOf" srcId="{62C8185B-9EDF-4D1C-B8E2-E2D48F7A673C}" destId="{87C97589-9F8B-4CB4-9642-1C5A8883BA11}" srcOrd="1" destOrd="0" presId="urn:microsoft.com/office/officeart/2005/8/layout/orgChart1"/>
    <dgm:cxn modelId="{BB8DE676-B5F3-4DC6-80AF-7BF4747D5220}" type="presParOf" srcId="{87C97589-9F8B-4CB4-9642-1C5A8883BA11}" destId="{864ADC81-BF7C-468A-BC7D-E5309F708A52}" srcOrd="0" destOrd="0" presId="urn:microsoft.com/office/officeart/2005/8/layout/orgChart1"/>
    <dgm:cxn modelId="{2C3676E9-13A7-4526-BF32-D81B8F5A693F}" type="presParOf" srcId="{87C97589-9F8B-4CB4-9642-1C5A8883BA11}" destId="{0DD87C24-783E-4D01-8920-B4E6F9013044}" srcOrd="1" destOrd="0" presId="urn:microsoft.com/office/officeart/2005/8/layout/orgChart1"/>
    <dgm:cxn modelId="{036A5D4F-7909-4ADB-915E-734DE5C325BC}" type="presParOf" srcId="{0DD87C24-783E-4D01-8920-B4E6F9013044}" destId="{8F9B93A7-B55A-4F16-957C-27EDC5B6E558}" srcOrd="0" destOrd="0" presId="urn:microsoft.com/office/officeart/2005/8/layout/orgChart1"/>
    <dgm:cxn modelId="{364D1248-5607-473E-B6AA-8185D7C80F9D}" type="presParOf" srcId="{8F9B93A7-B55A-4F16-957C-27EDC5B6E558}" destId="{6676530A-7835-4A64-9D1E-B98DD0E089AF}" srcOrd="0" destOrd="0" presId="urn:microsoft.com/office/officeart/2005/8/layout/orgChart1"/>
    <dgm:cxn modelId="{48C73F4F-57AC-417B-954E-0CD52722CA8B}" type="presParOf" srcId="{8F9B93A7-B55A-4F16-957C-27EDC5B6E558}" destId="{9D3AC85D-EC60-441D-8EB0-7FF168A75E96}" srcOrd="1" destOrd="0" presId="urn:microsoft.com/office/officeart/2005/8/layout/orgChart1"/>
    <dgm:cxn modelId="{704592A7-2DBC-45EF-B3F1-96558579A472}" type="presParOf" srcId="{0DD87C24-783E-4D01-8920-B4E6F9013044}" destId="{B5DBABEF-4625-4720-B31D-38ABFA24273B}" srcOrd="1" destOrd="0" presId="urn:microsoft.com/office/officeart/2005/8/layout/orgChart1"/>
    <dgm:cxn modelId="{60AEDAD1-169E-43A5-B11F-D80F54BA6591}" type="presParOf" srcId="{0DD87C24-783E-4D01-8920-B4E6F9013044}" destId="{692AC135-2325-466A-A356-91DB66C6B754}" srcOrd="2" destOrd="0" presId="urn:microsoft.com/office/officeart/2005/8/layout/orgChart1"/>
    <dgm:cxn modelId="{E8E69C66-8748-4CD6-9D57-6FCD0D6FB3F4}" type="presParOf" srcId="{62C8185B-9EDF-4D1C-B8E2-E2D48F7A673C}" destId="{AB114414-5043-4402-8526-FFA6BFB77F88}" srcOrd="2" destOrd="0" presId="urn:microsoft.com/office/officeart/2005/8/layout/orgChart1"/>
    <dgm:cxn modelId="{E01EFDC8-0144-4E20-94C2-96B8CAFFBF61}" type="presParOf" srcId="{B9820BC0-73D5-4AF4-BD54-D1CAC5E5A573}" destId="{4B6694B6-9987-4D80-A016-7CB234E53B17}" srcOrd="2" destOrd="0" presId="urn:microsoft.com/office/officeart/2005/8/layout/orgChart1"/>
    <dgm:cxn modelId="{37FD6025-D3EA-45F7-B518-BA16F7C7143D}" type="presParOf" srcId="{B9820BC0-73D5-4AF4-BD54-D1CAC5E5A573}" destId="{E48E6DD0-9753-4622-9A87-61E17407373C}" srcOrd="3" destOrd="0" presId="urn:microsoft.com/office/officeart/2005/8/layout/orgChart1"/>
    <dgm:cxn modelId="{8C613CDB-09EF-4D4E-8469-BCE10B15351C}" type="presParOf" srcId="{E48E6DD0-9753-4622-9A87-61E17407373C}" destId="{169AA6A5-3BC0-404A-BD31-D638552580EE}" srcOrd="0" destOrd="0" presId="urn:microsoft.com/office/officeart/2005/8/layout/orgChart1"/>
    <dgm:cxn modelId="{F028BBE5-9736-4569-B05A-F0638048F4E8}" type="presParOf" srcId="{169AA6A5-3BC0-404A-BD31-D638552580EE}" destId="{71BEF778-B415-4159-98E9-329DD226717D}" srcOrd="0" destOrd="0" presId="urn:microsoft.com/office/officeart/2005/8/layout/orgChart1"/>
    <dgm:cxn modelId="{36C7E19C-1C44-4BEE-9A35-8E5264F9E8A3}" type="presParOf" srcId="{169AA6A5-3BC0-404A-BD31-D638552580EE}" destId="{AF45DB92-06BC-405D-B339-F1ECE214D339}" srcOrd="1" destOrd="0" presId="urn:microsoft.com/office/officeart/2005/8/layout/orgChart1"/>
    <dgm:cxn modelId="{0AFF7F47-469A-4CC9-94C7-36C9032C76B6}" type="presParOf" srcId="{E48E6DD0-9753-4622-9A87-61E17407373C}" destId="{A1DF67F0-9C06-4E95-AA90-784823B026AB}" srcOrd="1" destOrd="0" presId="urn:microsoft.com/office/officeart/2005/8/layout/orgChart1"/>
    <dgm:cxn modelId="{810A2C98-C7A2-442B-A203-A84048BDD239}" type="presParOf" srcId="{A1DF67F0-9C06-4E95-AA90-784823B026AB}" destId="{F3FF7509-36F2-4577-9DC0-438A76379A6A}" srcOrd="0" destOrd="0" presId="urn:microsoft.com/office/officeart/2005/8/layout/orgChart1"/>
    <dgm:cxn modelId="{F36DDEBD-1E63-49B0-92C9-51B8379CEC1D}" type="presParOf" srcId="{A1DF67F0-9C06-4E95-AA90-784823B026AB}" destId="{9364927B-73B5-4618-A5B7-DDD82A50CEFC}" srcOrd="1" destOrd="0" presId="urn:microsoft.com/office/officeart/2005/8/layout/orgChart1"/>
    <dgm:cxn modelId="{3D72A24F-BC2C-4DDC-B6A6-7FFF7C454851}" type="presParOf" srcId="{9364927B-73B5-4618-A5B7-DDD82A50CEFC}" destId="{65CFF4DB-B57A-4AC4-BE65-2D112615E412}" srcOrd="0" destOrd="0" presId="urn:microsoft.com/office/officeart/2005/8/layout/orgChart1"/>
    <dgm:cxn modelId="{D4DCBD52-0C19-466A-946E-1DDBCFCDA5A9}" type="presParOf" srcId="{65CFF4DB-B57A-4AC4-BE65-2D112615E412}" destId="{BF51F3F7-E6B9-4997-B452-9FAC20806351}" srcOrd="0" destOrd="0" presId="urn:microsoft.com/office/officeart/2005/8/layout/orgChart1"/>
    <dgm:cxn modelId="{3BADECE2-B354-4B22-9600-23B3591E4283}" type="presParOf" srcId="{65CFF4DB-B57A-4AC4-BE65-2D112615E412}" destId="{9E1741A4-413C-4DCF-87F5-2DE1D9930549}" srcOrd="1" destOrd="0" presId="urn:microsoft.com/office/officeart/2005/8/layout/orgChart1"/>
    <dgm:cxn modelId="{5FE289DF-D8C6-41DD-B27B-D9F4B6475536}" type="presParOf" srcId="{9364927B-73B5-4618-A5B7-DDD82A50CEFC}" destId="{F81F2943-5924-426D-A53D-04B6E9F091FF}" srcOrd="1" destOrd="0" presId="urn:microsoft.com/office/officeart/2005/8/layout/orgChart1"/>
    <dgm:cxn modelId="{DB763748-BDD6-4323-8956-C8B26745402D}" type="presParOf" srcId="{9364927B-73B5-4618-A5B7-DDD82A50CEFC}" destId="{69DD74AC-3B1A-478D-B28D-6E494721F723}" srcOrd="2" destOrd="0" presId="urn:microsoft.com/office/officeart/2005/8/layout/orgChart1"/>
    <dgm:cxn modelId="{6D8F3E62-5EA6-414E-B044-A7C2BBD49FE6}" type="presParOf" srcId="{E48E6DD0-9753-4622-9A87-61E17407373C}" destId="{0873603F-4E09-451B-835C-A47C5BF8A7C5}" srcOrd="2" destOrd="0" presId="urn:microsoft.com/office/officeart/2005/8/layout/orgChart1"/>
    <dgm:cxn modelId="{D47CE039-33D2-41F0-89C1-8B8F9DDFC2BF}" type="presParOf" srcId="{1F5551C7-C552-46D2-8F09-CF4FB017342F}" destId="{B6AD3DB6-344D-41F2-8C10-3D3976DB08FF}" srcOrd="2" destOrd="0" presId="urn:microsoft.com/office/officeart/2005/8/layout/orgChart1"/>
    <dgm:cxn modelId="{42D92B92-DF39-45AE-B843-80CED4A7934D}" type="presParOf" srcId="{FAA46EC7-39D6-4116-B4DE-1405BF894DAB}" destId="{41604B8B-1646-435A-A845-0A1039FDBD35}" srcOrd="2" destOrd="0" presId="urn:microsoft.com/office/officeart/2005/8/layout/orgChart1"/>
    <dgm:cxn modelId="{F51E13D4-1344-4780-9980-CBFA7D07D650}" type="presParOf" srcId="{880B68F0-8CAA-4C90-A6F8-63CF36D45861}" destId="{719898DC-FC83-4566-BBC1-A913434F839A}" srcOrd="2" destOrd="0" presId="urn:microsoft.com/office/officeart/2005/8/layout/orgChart1"/>
  </dgm:cxnLst>
  <dgm:bg>
    <a:noFill/>
  </dgm:bg>
  <dgm:whole>
    <a:ln w="63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F7509-36F2-4577-9DC0-438A76379A6A}">
      <dsp:nvSpPr>
        <dsp:cNvPr id="0" name=""/>
        <dsp:cNvSpPr/>
      </dsp:nvSpPr>
      <dsp:spPr>
        <a:xfrm>
          <a:off x="5781105" y="1898559"/>
          <a:ext cx="108255" cy="914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1"/>
              </a:lnTo>
              <a:lnTo>
                <a:pt x="110848" y="870641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694B6-9987-4D80-A016-7CB234E53B17}">
      <dsp:nvSpPr>
        <dsp:cNvPr id="0" name=""/>
        <dsp:cNvSpPr/>
      </dsp:nvSpPr>
      <dsp:spPr>
        <a:xfrm>
          <a:off x="5633156" y="1386151"/>
          <a:ext cx="436629" cy="151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447087" y="77593"/>
              </a:lnTo>
              <a:lnTo>
                <a:pt x="447087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ADC81-BF7C-468A-BC7D-E5309F708A52}">
      <dsp:nvSpPr>
        <dsp:cNvPr id="0" name=""/>
        <dsp:cNvSpPr/>
      </dsp:nvSpPr>
      <dsp:spPr>
        <a:xfrm>
          <a:off x="4907847" y="1898559"/>
          <a:ext cx="108255" cy="753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982"/>
              </a:lnTo>
              <a:lnTo>
                <a:pt x="110848" y="771982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9BBA0-AD43-4F5A-930C-6FD47C1BEAD5}">
      <dsp:nvSpPr>
        <dsp:cNvPr id="0" name=""/>
        <dsp:cNvSpPr/>
      </dsp:nvSpPr>
      <dsp:spPr>
        <a:xfrm>
          <a:off x="5196527" y="1386151"/>
          <a:ext cx="436629" cy="151557"/>
        </a:xfrm>
        <a:custGeom>
          <a:avLst/>
          <a:gdLst/>
          <a:ahLst/>
          <a:cxnLst/>
          <a:rect l="0" t="0" r="0" b="0"/>
          <a:pathLst>
            <a:path>
              <a:moveTo>
                <a:pt x="447087" y="0"/>
              </a:moveTo>
              <a:lnTo>
                <a:pt x="447087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40A17-7C22-4CAE-887F-C85147F036B4}">
      <dsp:nvSpPr>
        <dsp:cNvPr id="0" name=""/>
        <dsp:cNvSpPr/>
      </dsp:nvSpPr>
      <dsp:spPr>
        <a:xfrm>
          <a:off x="5587436" y="873744"/>
          <a:ext cx="91440" cy="151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296DE-2E58-490B-B946-251E413F33C1}">
      <dsp:nvSpPr>
        <dsp:cNvPr id="0" name=""/>
        <dsp:cNvSpPr/>
      </dsp:nvSpPr>
      <dsp:spPr>
        <a:xfrm>
          <a:off x="4104954" y="361336"/>
          <a:ext cx="1528201" cy="151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564805" y="77593"/>
              </a:lnTo>
              <a:lnTo>
                <a:pt x="1564805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5EADC-7344-4C2F-9456-CF62F65FDFF8}">
      <dsp:nvSpPr>
        <dsp:cNvPr id="0" name=""/>
        <dsp:cNvSpPr/>
      </dsp:nvSpPr>
      <dsp:spPr>
        <a:xfrm>
          <a:off x="4034589" y="1898559"/>
          <a:ext cx="108255" cy="1353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5408"/>
              </a:lnTo>
              <a:lnTo>
                <a:pt x="110848" y="13854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7E520-48C2-4C1F-9569-D8036EE77CC2}">
      <dsp:nvSpPr>
        <dsp:cNvPr id="0" name=""/>
        <dsp:cNvSpPr/>
      </dsp:nvSpPr>
      <dsp:spPr>
        <a:xfrm>
          <a:off x="2576753" y="1386151"/>
          <a:ext cx="1746516" cy="151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788348" y="77593"/>
              </a:lnTo>
              <a:lnTo>
                <a:pt x="1788348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8882C-0460-4717-9DB6-EC7E189227ED}">
      <dsp:nvSpPr>
        <dsp:cNvPr id="0" name=""/>
        <dsp:cNvSpPr/>
      </dsp:nvSpPr>
      <dsp:spPr>
        <a:xfrm>
          <a:off x="3161331" y="1898559"/>
          <a:ext cx="108255" cy="1467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2209"/>
              </a:lnTo>
              <a:lnTo>
                <a:pt x="110848" y="1502209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54513-1DB0-46EC-8A5F-9119B6188533}">
      <dsp:nvSpPr>
        <dsp:cNvPr id="0" name=""/>
        <dsp:cNvSpPr/>
      </dsp:nvSpPr>
      <dsp:spPr>
        <a:xfrm>
          <a:off x="2576753" y="1386151"/>
          <a:ext cx="873258" cy="151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894174" y="77593"/>
              </a:lnTo>
              <a:lnTo>
                <a:pt x="894174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E284-E888-4460-9D81-3A945C22ECB9}">
      <dsp:nvSpPr>
        <dsp:cNvPr id="0" name=""/>
        <dsp:cNvSpPr/>
      </dsp:nvSpPr>
      <dsp:spPr>
        <a:xfrm>
          <a:off x="2288072" y="1898559"/>
          <a:ext cx="108255" cy="1294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5634"/>
              </a:lnTo>
              <a:lnTo>
                <a:pt x="110848" y="1325634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13370-8FFE-4E69-BDC8-D74DC6990FCA}">
      <dsp:nvSpPr>
        <dsp:cNvPr id="0" name=""/>
        <dsp:cNvSpPr/>
      </dsp:nvSpPr>
      <dsp:spPr>
        <a:xfrm>
          <a:off x="2531033" y="1386151"/>
          <a:ext cx="91440" cy="151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683E7-AB2A-44A6-8F9A-529BB9066B25}">
      <dsp:nvSpPr>
        <dsp:cNvPr id="0" name=""/>
        <dsp:cNvSpPr/>
      </dsp:nvSpPr>
      <dsp:spPr>
        <a:xfrm>
          <a:off x="1414814" y="1898559"/>
          <a:ext cx="108255" cy="1558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4739"/>
              </a:lnTo>
              <a:lnTo>
                <a:pt x="110848" y="1254739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835FF-1B18-4E51-AA8F-733161A2976E}">
      <dsp:nvSpPr>
        <dsp:cNvPr id="0" name=""/>
        <dsp:cNvSpPr/>
      </dsp:nvSpPr>
      <dsp:spPr>
        <a:xfrm>
          <a:off x="1703495" y="1386151"/>
          <a:ext cx="873258" cy="151557"/>
        </a:xfrm>
        <a:custGeom>
          <a:avLst/>
          <a:gdLst/>
          <a:ahLst/>
          <a:cxnLst/>
          <a:rect l="0" t="0" r="0" b="0"/>
          <a:pathLst>
            <a:path>
              <a:moveTo>
                <a:pt x="894174" y="0"/>
              </a:moveTo>
              <a:lnTo>
                <a:pt x="894174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9A452-A2BF-472D-A7D2-F724BDE02CCD}">
      <dsp:nvSpPr>
        <dsp:cNvPr id="0" name=""/>
        <dsp:cNvSpPr/>
      </dsp:nvSpPr>
      <dsp:spPr>
        <a:xfrm>
          <a:off x="541556" y="1898559"/>
          <a:ext cx="108255" cy="1582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0508"/>
              </a:lnTo>
              <a:lnTo>
                <a:pt x="110848" y="15605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BFEC4-EBFA-4C01-996E-77B189CF6A9D}">
      <dsp:nvSpPr>
        <dsp:cNvPr id="0" name=""/>
        <dsp:cNvSpPr/>
      </dsp:nvSpPr>
      <dsp:spPr>
        <a:xfrm>
          <a:off x="830236" y="1386151"/>
          <a:ext cx="1746516" cy="151557"/>
        </a:xfrm>
        <a:custGeom>
          <a:avLst/>
          <a:gdLst/>
          <a:ahLst/>
          <a:cxnLst/>
          <a:rect l="0" t="0" r="0" b="0"/>
          <a:pathLst>
            <a:path>
              <a:moveTo>
                <a:pt x="1788348" y="0"/>
              </a:moveTo>
              <a:lnTo>
                <a:pt x="1788348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07BB1-E802-4892-9AB5-EC4B5D2FB97D}">
      <dsp:nvSpPr>
        <dsp:cNvPr id="0" name=""/>
        <dsp:cNvSpPr/>
      </dsp:nvSpPr>
      <dsp:spPr>
        <a:xfrm>
          <a:off x="2531033" y="873744"/>
          <a:ext cx="91440" cy="151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98808-7832-40A5-B315-3FFA0658F84C}">
      <dsp:nvSpPr>
        <dsp:cNvPr id="0" name=""/>
        <dsp:cNvSpPr/>
      </dsp:nvSpPr>
      <dsp:spPr>
        <a:xfrm>
          <a:off x="2576753" y="361336"/>
          <a:ext cx="1528201" cy="151557"/>
        </a:xfrm>
        <a:custGeom>
          <a:avLst/>
          <a:gdLst/>
          <a:ahLst/>
          <a:cxnLst/>
          <a:rect l="0" t="0" r="0" b="0"/>
          <a:pathLst>
            <a:path>
              <a:moveTo>
                <a:pt x="1564805" y="0"/>
              </a:moveTo>
              <a:lnTo>
                <a:pt x="1564805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7063-1D20-4724-9D7C-CE8511E5CF44}">
      <dsp:nvSpPr>
        <dsp:cNvPr id="0" name=""/>
        <dsp:cNvSpPr/>
      </dsp:nvSpPr>
      <dsp:spPr>
        <a:xfrm>
          <a:off x="3744104" y="485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4F81BD"/>
              </a:solidFill>
              <a:latin typeface="Calibri"/>
              <a:ea typeface="+mn-ea"/>
              <a:cs typeface="+mn-cs"/>
            </a:rPr>
            <a:t>Localisation de la lésion </a:t>
          </a:r>
          <a:endParaRPr lang="fr-FR" sz="1100" b="1" kern="1200" dirty="0">
            <a:solidFill>
              <a:srgbClr val="4F81BD"/>
            </a:solidFill>
            <a:latin typeface="Calibri"/>
            <a:ea typeface="+mn-ea"/>
            <a:cs typeface="+mn-cs"/>
          </a:endParaRPr>
        </a:p>
      </dsp:txBody>
      <dsp:txXfrm>
        <a:off x="3744104" y="485"/>
        <a:ext cx="721700" cy="360850"/>
      </dsp:txXfrm>
    </dsp:sp>
    <dsp:sp modelId="{84FAC798-4941-4EE1-8022-D22D8E19E0C8}">
      <dsp:nvSpPr>
        <dsp:cNvPr id="0" name=""/>
        <dsp:cNvSpPr/>
      </dsp:nvSpPr>
      <dsp:spPr>
        <a:xfrm>
          <a:off x="2215902" y="512893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9BBB59">
                  <a:lumMod val="75000"/>
                </a:srgbClr>
              </a:solidFill>
              <a:latin typeface="Calibri"/>
              <a:ea typeface="+mn-ea"/>
              <a:cs typeface="+mn-cs"/>
            </a:rPr>
            <a:t>Sus-hyoïdienne</a:t>
          </a:r>
          <a:r>
            <a:rPr lang="fr-FR" sz="11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2215902" y="512893"/>
        <a:ext cx="721700" cy="360850"/>
      </dsp:txXfrm>
    </dsp:sp>
    <dsp:sp modelId="{4BDDB2AB-0AA0-49E6-A18D-5BEDB9BC28F6}">
      <dsp:nvSpPr>
        <dsp:cNvPr id="0" name=""/>
        <dsp:cNvSpPr/>
      </dsp:nvSpPr>
      <dsp:spPr>
        <a:xfrm>
          <a:off x="2215902" y="1025301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C0504D"/>
              </a:solidFill>
              <a:latin typeface="Calibri"/>
              <a:ea typeface="+mn-ea"/>
              <a:cs typeface="+mn-cs"/>
            </a:rPr>
            <a:t>TDM et IRM</a:t>
          </a:r>
        </a:p>
      </dsp:txBody>
      <dsp:txXfrm>
        <a:off x="2215902" y="1025301"/>
        <a:ext cx="721700" cy="360850"/>
      </dsp:txXfrm>
    </dsp:sp>
    <dsp:sp modelId="{A20FDF9B-D486-4666-8531-A547670F7FF7}">
      <dsp:nvSpPr>
        <dsp:cNvPr id="0" name=""/>
        <dsp:cNvSpPr/>
      </dsp:nvSpPr>
      <dsp:spPr>
        <a:xfrm>
          <a:off x="469386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Fosses nasales et éthmoïde</a:t>
          </a:r>
        </a:p>
      </dsp:txBody>
      <dsp:txXfrm>
        <a:off x="469386" y="1537708"/>
        <a:ext cx="721700" cy="360850"/>
      </dsp:txXfrm>
    </dsp:sp>
    <dsp:sp modelId="{743D87BB-21B1-4AC8-9357-A46E2C37C234}">
      <dsp:nvSpPr>
        <dsp:cNvPr id="0" name=""/>
        <dsp:cNvSpPr/>
      </dsp:nvSpPr>
      <dsp:spPr>
        <a:xfrm>
          <a:off x="649811" y="2050116"/>
          <a:ext cx="721700" cy="2861717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Lyses osseuses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Parois orbitaires, sinus maxillaire ou  lame criblée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Apophyses ptérygoïdes, sinus frontal ou sphénoïde: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: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T4b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 Envahissement de l’orbite  antérieur, de la peau  ou atteinte minime de la fosse cérébrale antérieure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- Envahissement de l’apex orbitaire  de la </a:t>
          </a:r>
          <a:r>
            <a:rPr lang="fr-FR" sz="700" b="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duremère</a:t>
          </a:r>
          <a:r>
            <a:rPr lang="fr-FR" sz="7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du cerveau de la fosse cérébrale moyenne d’un nerf crânien (hors V2) ou du </a:t>
          </a:r>
          <a:r>
            <a:rPr lang="fr-FR" sz="700" b="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nasopharynx</a:t>
          </a:r>
          <a:r>
            <a:rPr lang="fr-FR" sz="7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T4b</a:t>
          </a:r>
        </a:p>
      </dsp:txBody>
      <dsp:txXfrm>
        <a:off x="649811" y="2050116"/>
        <a:ext cx="721700" cy="2861717"/>
      </dsp:txXfrm>
    </dsp:sp>
    <dsp:sp modelId="{552DDF1D-7497-4312-94B8-B73F6DC29A41}">
      <dsp:nvSpPr>
        <dsp:cNvPr id="0" name=""/>
        <dsp:cNvSpPr/>
      </dsp:nvSpPr>
      <dsp:spPr>
        <a:xfrm>
          <a:off x="1342644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Sinus para-nasaux</a:t>
          </a:r>
          <a:endParaRPr lang="fr-FR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342644" y="1537708"/>
        <a:ext cx="721700" cy="360850"/>
      </dsp:txXfrm>
    </dsp:sp>
    <dsp:sp modelId="{7F819B14-BF67-47EC-993D-7346B84DE9C9}">
      <dsp:nvSpPr>
        <dsp:cNvPr id="0" name=""/>
        <dsp:cNvSpPr/>
      </dsp:nvSpPr>
      <dsp:spPr>
        <a:xfrm>
          <a:off x="1523069" y="2050116"/>
          <a:ext cx="721700" cy="2813125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Lyses osseuses 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Lyses mur postérieur, plancher ou paroi médiale de l’orbite, éthmoïde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Ptérygoïde ou lame criblée, sinus éthmoïdal ou frontal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Apex 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obitaire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, étage moyen, 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T4b</a:t>
          </a:r>
          <a:endParaRPr lang="fr-FR" sz="700" b="1" kern="1200" dirty="0" smtClean="0">
            <a:solidFill>
              <a:schemeClr val="tx1"/>
            </a:solidFill>
            <a:latin typeface="Calibri"/>
            <a:ea typeface="+mn-ea"/>
            <a:cs typeface="+mn-cs"/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Tissu sous-cutané, fosse 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ptérygo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-palatine 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Orbite antérieur, peau, fosse infra-temporale: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Duremère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, cerveau, nasopharynx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T4b</a:t>
          </a:r>
          <a:endParaRPr lang="fr-FR" sz="7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523069" y="2050116"/>
        <a:ext cx="721700" cy="2813125"/>
      </dsp:txXfrm>
    </dsp:sp>
    <dsp:sp modelId="{E80740D9-33EF-4D47-8249-29B1D649B229}">
      <dsp:nvSpPr>
        <dsp:cNvPr id="0" name=""/>
        <dsp:cNvSpPr/>
      </dsp:nvSpPr>
      <dsp:spPr>
        <a:xfrm>
          <a:off x="2215902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Nasopharynx</a:t>
          </a:r>
          <a:endParaRPr lang="fr-FR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215902" y="1537708"/>
        <a:ext cx="721700" cy="360850"/>
      </dsp:txXfrm>
    </dsp:sp>
    <dsp:sp modelId="{00CBE54A-4F74-4B34-A680-0E8441E2B9E9}">
      <dsp:nvSpPr>
        <dsp:cNvPr id="0" name=""/>
        <dsp:cNvSpPr/>
      </dsp:nvSpPr>
      <dsp:spPr>
        <a:xfrm>
          <a:off x="2396328" y="2050116"/>
          <a:ext cx="721700" cy="2286135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osseuse de la base du crâne (</a:t>
          </a:r>
          <a:r>
            <a:rPr lang="fr-FR" sz="700" b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surtout) ou des apophyses ptérygoïdes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Franchissement du fascia pharyngo-basilaire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Remplacement médullaire osseux de la base du crâne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Envahissement d’un nerf crânien, extensions </a:t>
          </a:r>
          <a:r>
            <a:rPr lang="fr-FR" sz="700" b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intra-crânienne</a:t>
          </a: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ou au-delà du muscle ptérygoïdien latéral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</a:t>
          </a:r>
          <a:endParaRPr lang="fr-FR" sz="11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396328" y="2050116"/>
        <a:ext cx="721700" cy="2286135"/>
      </dsp:txXfrm>
    </dsp:sp>
    <dsp:sp modelId="{B73772B7-139B-4280-A8F1-B9932A5BDB2F}">
      <dsp:nvSpPr>
        <dsp:cNvPr id="0" name=""/>
        <dsp:cNvSpPr/>
      </dsp:nvSpPr>
      <dsp:spPr>
        <a:xfrm>
          <a:off x="3089160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Cavité buccale</a:t>
          </a:r>
          <a:endParaRPr lang="fr-FR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089160" y="1537708"/>
        <a:ext cx="721700" cy="360850"/>
      </dsp:txXfrm>
    </dsp:sp>
    <dsp:sp modelId="{E4A3C248-7F9E-431D-8DE3-67452863C2C3}">
      <dsp:nvSpPr>
        <dsp:cNvPr id="0" name=""/>
        <dsp:cNvSpPr/>
      </dsp:nvSpPr>
      <dsp:spPr>
        <a:xfrm>
          <a:off x="3269586" y="2050116"/>
          <a:ext cx="721700" cy="2631025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de l’os cortical de la mandibule ou du maxillaire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des apophyses ptérygoïdes ou de la base du crâne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T4b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Envahissement en profondeur de la langue entre 5  et 10 mm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Envahissement en profondeur de la langue &gt; 10 mm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-Envahissement de la peau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-Envahissement de l’espace masticateur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T4b</a:t>
          </a:r>
        </a:p>
      </dsp:txBody>
      <dsp:txXfrm>
        <a:off x="3269586" y="2050116"/>
        <a:ext cx="721700" cy="2631025"/>
      </dsp:txXfrm>
    </dsp:sp>
    <dsp:sp modelId="{DC42F45B-C778-4149-A61E-8A631AAA89EB}">
      <dsp:nvSpPr>
        <dsp:cNvPr id="0" name=""/>
        <dsp:cNvSpPr/>
      </dsp:nvSpPr>
      <dsp:spPr>
        <a:xfrm>
          <a:off x="3962419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Oropharynx</a:t>
          </a:r>
          <a:endParaRPr lang="fr-FR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962419" y="1537708"/>
        <a:ext cx="721700" cy="360850"/>
      </dsp:txXfrm>
    </dsp:sp>
    <dsp:sp modelId="{0EBA6963-AF94-4552-B9DB-76EAF715E880}">
      <dsp:nvSpPr>
        <dsp:cNvPr id="0" name=""/>
        <dsp:cNvSpPr/>
      </dsp:nvSpPr>
      <dsp:spPr>
        <a:xfrm>
          <a:off x="4142844" y="2050116"/>
          <a:ext cx="721700" cy="2402888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de la mandibule ou du palais dur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 des apophyses ptérygoïdes ou de la base du crâne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T4b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Envahissement de la face linguale de l’épiglotte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-Envahissement du larynx ou des muscles extrinsèques de la langue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-Envahissement de l’espace masticateur ou du </a:t>
          </a:r>
          <a:r>
            <a:rPr lang="fr-FR" sz="700" b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nasopharynx</a:t>
          </a: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T4b</a:t>
          </a:r>
          <a:endParaRPr lang="fr-FR" sz="7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142844" y="2050116"/>
        <a:ext cx="721700" cy="2402888"/>
      </dsp:txXfrm>
    </dsp:sp>
    <dsp:sp modelId="{83F06B5A-3538-4C47-B2D9-D9F5D56ECF1F}">
      <dsp:nvSpPr>
        <dsp:cNvPr id="0" name=""/>
        <dsp:cNvSpPr/>
      </dsp:nvSpPr>
      <dsp:spPr>
        <a:xfrm>
          <a:off x="5272306" y="512893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9BBB59">
                  <a:lumMod val="75000"/>
                </a:srgbClr>
              </a:solidFill>
              <a:latin typeface="Calibri"/>
              <a:ea typeface="+mn-ea"/>
              <a:cs typeface="+mn-cs"/>
            </a:rPr>
            <a:t>Sous-hyoïdienne</a:t>
          </a:r>
        </a:p>
      </dsp:txBody>
      <dsp:txXfrm>
        <a:off x="5272306" y="512893"/>
        <a:ext cx="721700" cy="360850"/>
      </dsp:txXfrm>
    </dsp:sp>
    <dsp:sp modelId="{C566E4B3-0237-4B9E-AD61-99810DBCFBA0}">
      <dsp:nvSpPr>
        <dsp:cNvPr id="0" name=""/>
        <dsp:cNvSpPr/>
      </dsp:nvSpPr>
      <dsp:spPr>
        <a:xfrm>
          <a:off x="5272306" y="1025301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C0504D"/>
              </a:solidFill>
              <a:latin typeface="Calibri"/>
              <a:ea typeface="+mn-ea"/>
              <a:cs typeface="+mn-cs"/>
            </a:rPr>
            <a:t>TDM seul</a:t>
          </a:r>
        </a:p>
      </dsp:txBody>
      <dsp:txXfrm>
        <a:off x="5272306" y="1025301"/>
        <a:ext cx="721700" cy="360850"/>
      </dsp:txXfrm>
    </dsp:sp>
    <dsp:sp modelId="{AE722863-883F-43B5-B8F4-303005730C1D}">
      <dsp:nvSpPr>
        <dsp:cNvPr id="0" name=""/>
        <dsp:cNvSpPr/>
      </dsp:nvSpPr>
      <dsp:spPr>
        <a:xfrm>
          <a:off x="4835677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Larynx</a:t>
          </a:r>
          <a:endParaRPr lang="fr-FR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835677" y="1537708"/>
        <a:ext cx="721700" cy="360850"/>
      </dsp:txXfrm>
    </dsp:sp>
    <dsp:sp modelId="{6676530A-7835-4A64-9D1E-B98DD0E089AF}">
      <dsp:nvSpPr>
        <dsp:cNvPr id="0" name=""/>
        <dsp:cNvSpPr/>
      </dsp:nvSpPr>
      <dsp:spPr>
        <a:xfrm>
          <a:off x="5016102" y="2050116"/>
          <a:ext cx="721700" cy="1204735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Extension aux différents étages du larynx (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T1-T2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Atteinte des tissus graisseux para-</a:t>
          </a:r>
          <a:r>
            <a:rPr lang="fr-FR" sz="7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gottiques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ou de la loge HTE (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Lyse cartilagineuse (minime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 </a:t>
          </a:r>
          <a:r>
            <a:rPr lang="fr-FR" sz="7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transfixante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  <a:endParaRPr lang="fr-FR" sz="7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016102" y="2050116"/>
        <a:ext cx="721700" cy="1204735"/>
      </dsp:txXfrm>
    </dsp:sp>
    <dsp:sp modelId="{71BEF778-B415-4159-98E9-329DD226717D}">
      <dsp:nvSpPr>
        <dsp:cNvPr id="0" name=""/>
        <dsp:cNvSpPr/>
      </dsp:nvSpPr>
      <dsp:spPr>
        <a:xfrm>
          <a:off x="5708935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Hypopharynx</a:t>
          </a:r>
          <a:endParaRPr lang="fr-FR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708935" y="1537708"/>
        <a:ext cx="721700" cy="360850"/>
      </dsp:txXfrm>
    </dsp:sp>
    <dsp:sp modelId="{BF51F3F7-E6B9-4997-B452-9FAC20806351}">
      <dsp:nvSpPr>
        <dsp:cNvPr id="0" name=""/>
        <dsp:cNvSpPr/>
      </dsp:nvSpPr>
      <dsp:spPr>
        <a:xfrm>
          <a:off x="5889360" y="2050116"/>
          <a:ext cx="721700" cy="152582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Extension aux différents étages de l’</a:t>
          </a:r>
          <a:r>
            <a:rPr lang="fr-FR" sz="7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hypopharynx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ou des structures adjacentes (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T1-T2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Atteinte de la bouche </a:t>
          </a:r>
          <a:r>
            <a:rPr lang="fr-FR" sz="700" i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oesophagienne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Lyse cartilagineuse, de l’os hyoïde, atteinte </a:t>
          </a:r>
          <a:r>
            <a:rPr lang="fr-FR" sz="7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oesophagienne</a:t>
          </a:r>
          <a:r>
            <a:rPr lang="fr-FR" sz="7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T4a)</a:t>
          </a:r>
          <a:endParaRPr lang="fr-FR" sz="7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889360" y="2050116"/>
        <a:ext cx="721700" cy="15258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F7509-36F2-4577-9DC0-438A76379A6A}">
      <dsp:nvSpPr>
        <dsp:cNvPr id="0" name=""/>
        <dsp:cNvSpPr/>
      </dsp:nvSpPr>
      <dsp:spPr>
        <a:xfrm>
          <a:off x="5781105" y="1898559"/>
          <a:ext cx="108255" cy="914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1"/>
              </a:lnTo>
              <a:lnTo>
                <a:pt x="110848" y="870641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694B6-9987-4D80-A016-7CB234E53B17}">
      <dsp:nvSpPr>
        <dsp:cNvPr id="0" name=""/>
        <dsp:cNvSpPr/>
      </dsp:nvSpPr>
      <dsp:spPr>
        <a:xfrm>
          <a:off x="5633156" y="1386151"/>
          <a:ext cx="436629" cy="151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447087" y="77593"/>
              </a:lnTo>
              <a:lnTo>
                <a:pt x="447087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ADC81-BF7C-468A-BC7D-E5309F708A52}">
      <dsp:nvSpPr>
        <dsp:cNvPr id="0" name=""/>
        <dsp:cNvSpPr/>
      </dsp:nvSpPr>
      <dsp:spPr>
        <a:xfrm>
          <a:off x="4907847" y="1898559"/>
          <a:ext cx="108255" cy="753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1982"/>
              </a:lnTo>
              <a:lnTo>
                <a:pt x="110848" y="771982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9BBA0-AD43-4F5A-930C-6FD47C1BEAD5}">
      <dsp:nvSpPr>
        <dsp:cNvPr id="0" name=""/>
        <dsp:cNvSpPr/>
      </dsp:nvSpPr>
      <dsp:spPr>
        <a:xfrm>
          <a:off x="5196527" y="1386151"/>
          <a:ext cx="436629" cy="151557"/>
        </a:xfrm>
        <a:custGeom>
          <a:avLst/>
          <a:gdLst/>
          <a:ahLst/>
          <a:cxnLst/>
          <a:rect l="0" t="0" r="0" b="0"/>
          <a:pathLst>
            <a:path>
              <a:moveTo>
                <a:pt x="447087" y="0"/>
              </a:moveTo>
              <a:lnTo>
                <a:pt x="447087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40A17-7C22-4CAE-887F-C85147F036B4}">
      <dsp:nvSpPr>
        <dsp:cNvPr id="0" name=""/>
        <dsp:cNvSpPr/>
      </dsp:nvSpPr>
      <dsp:spPr>
        <a:xfrm>
          <a:off x="5587436" y="873744"/>
          <a:ext cx="91440" cy="151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296DE-2E58-490B-B946-251E413F33C1}">
      <dsp:nvSpPr>
        <dsp:cNvPr id="0" name=""/>
        <dsp:cNvSpPr/>
      </dsp:nvSpPr>
      <dsp:spPr>
        <a:xfrm>
          <a:off x="4104954" y="361336"/>
          <a:ext cx="1528201" cy="151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564805" y="77593"/>
              </a:lnTo>
              <a:lnTo>
                <a:pt x="1564805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5EADC-7344-4C2F-9456-CF62F65FDFF8}">
      <dsp:nvSpPr>
        <dsp:cNvPr id="0" name=""/>
        <dsp:cNvSpPr/>
      </dsp:nvSpPr>
      <dsp:spPr>
        <a:xfrm>
          <a:off x="4034589" y="1898559"/>
          <a:ext cx="108255" cy="1353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5408"/>
              </a:lnTo>
              <a:lnTo>
                <a:pt x="110848" y="13854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7E520-48C2-4C1F-9569-D8036EE77CC2}">
      <dsp:nvSpPr>
        <dsp:cNvPr id="0" name=""/>
        <dsp:cNvSpPr/>
      </dsp:nvSpPr>
      <dsp:spPr>
        <a:xfrm>
          <a:off x="2576753" y="1386151"/>
          <a:ext cx="1746516" cy="151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1788348" y="77593"/>
              </a:lnTo>
              <a:lnTo>
                <a:pt x="1788348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28882C-0460-4717-9DB6-EC7E189227ED}">
      <dsp:nvSpPr>
        <dsp:cNvPr id="0" name=""/>
        <dsp:cNvSpPr/>
      </dsp:nvSpPr>
      <dsp:spPr>
        <a:xfrm>
          <a:off x="3161331" y="1898559"/>
          <a:ext cx="108255" cy="1467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2209"/>
              </a:lnTo>
              <a:lnTo>
                <a:pt x="110848" y="1502209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54513-1DB0-46EC-8A5F-9119B6188533}">
      <dsp:nvSpPr>
        <dsp:cNvPr id="0" name=""/>
        <dsp:cNvSpPr/>
      </dsp:nvSpPr>
      <dsp:spPr>
        <a:xfrm>
          <a:off x="2576753" y="1386151"/>
          <a:ext cx="873258" cy="151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593"/>
              </a:lnTo>
              <a:lnTo>
                <a:pt x="894174" y="77593"/>
              </a:lnTo>
              <a:lnTo>
                <a:pt x="894174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9E284-E888-4460-9D81-3A945C22ECB9}">
      <dsp:nvSpPr>
        <dsp:cNvPr id="0" name=""/>
        <dsp:cNvSpPr/>
      </dsp:nvSpPr>
      <dsp:spPr>
        <a:xfrm>
          <a:off x="2288072" y="1898559"/>
          <a:ext cx="108255" cy="12946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5634"/>
              </a:lnTo>
              <a:lnTo>
                <a:pt x="110848" y="1325634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13370-8FFE-4E69-BDC8-D74DC6990FCA}">
      <dsp:nvSpPr>
        <dsp:cNvPr id="0" name=""/>
        <dsp:cNvSpPr/>
      </dsp:nvSpPr>
      <dsp:spPr>
        <a:xfrm>
          <a:off x="2531033" y="1386151"/>
          <a:ext cx="91440" cy="151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683E7-AB2A-44A6-8F9A-529BB9066B25}">
      <dsp:nvSpPr>
        <dsp:cNvPr id="0" name=""/>
        <dsp:cNvSpPr/>
      </dsp:nvSpPr>
      <dsp:spPr>
        <a:xfrm>
          <a:off x="1414814" y="1898559"/>
          <a:ext cx="108255" cy="1558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4739"/>
              </a:lnTo>
              <a:lnTo>
                <a:pt x="110848" y="1254739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835FF-1B18-4E51-AA8F-733161A2976E}">
      <dsp:nvSpPr>
        <dsp:cNvPr id="0" name=""/>
        <dsp:cNvSpPr/>
      </dsp:nvSpPr>
      <dsp:spPr>
        <a:xfrm>
          <a:off x="1703495" y="1386151"/>
          <a:ext cx="873258" cy="151557"/>
        </a:xfrm>
        <a:custGeom>
          <a:avLst/>
          <a:gdLst/>
          <a:ahLst/>
          <a:cxnLst/>
          <a:rect l="0" t="0" r="0" b="0"/>
          <a:pathLst>
            <a:path>
              <a:moveTo>
                <a:pt x="894174" y="0"/>
              </a:moveTo>
              <a:lnTo>
                <a:pt x="894174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F9A452-A2BF-472D-A7D2-F724BDE02CCD}">
      <dsp:nvSpPr>
        <dsp:cNvPr id="0" name=""/>
        <dsp:cNvSpPr/>
      </dsp:nvSpPr>
      <dsp:spPr>
        <a:xfrm>
          <a:off x="541556" y="1898559"/>
          <a:ext cx="108255" cy="1582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0508"/>
              </a:lnTo>
              <a:lnTo>
                <a:pt x="110848" y="15605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BFEC4-EBFA-4C01-996E-77B189CF6A9D}">
      <dsp:nvSpPr>
        <dsp:cNvPr id="0" name=""/>
        <dsp:cNvSpPr/>
      </dsp:nvSpPr>
      <dsp:spPr>
        <a:xfrm>
          <a:off x="830236" y="1386151"/>
          <a:ext cx="1746516" cy="151557"/>
        </a:xfrm>
        <a:custGeom>
          <a:avLst/>
          <a:gdLst/>
          <a:ahLst/>
          <a:cxnLst/>
          <a:rect l="0" t="0" r="0" b="0"/>
          <a:pathLst>
            <a:path>
              <a:moveTo>
                <a:pt x="1788348" y="0"/>
              </a:moveTo>
              <a:lnTo>
                <a:pt x="1788348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107BB1-E802-4892-9AB5-EC4B5D2FB97D}">
      <dsp:nvSpPr>
        <dsp:cNvPr id="0" name=""/>
        <dsp:cNvSpPr/>
      </dsp:nvSpPr>
      <dsp:spPr>
        <a:xfrm>
          <a:off x="2531033" y="873744"/>
          <a:ext cx="91440" cy="1515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98808-7832-40A5-B315-3FFA0658F84C}">
      <dsp:nvSpPr>
        <dsp:cNvPr id="0" name=""/>
        <dsp:cNvSpPr/>
      </dsp:nvSpPr>
      <dsp:spPr>
        <a:xfrm>
          <a:off x="2576753" y="361336"/>
          <a:ext cx="1528201" cy="151557"/>
        </a:xfrm>
        <a:custGeom>
          <a:avLst/>
          <a:gdLst/>
          <a:ahLst/>
          <a:cxnLst/>
          <a:rect l="0" t="0" r="0" b="0"/>
          <a:pathLst>
            <a:path>
              <a:moveTo>
                <a:pt x="1564805" y="0"/>
              </a:moveTo>
              <a:lnTo>
                <a:pt x="1564805" y="77593"/>
              </a:lnTo>
              <a:lnTo>
                <a:pt x="0" y="77593"/>
              </a:lnTo>
              <a:lnTo>
                <a:pt x="0" y="15518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87063-1D20-4724-9D7C-CE8511E5CF44}">
      <dsp:nvSpPr>
        <dsp:cNvPr id="0" name=""/>
        <dsp:cNvSpPr/>
      </dsp:nvSpPr>
      <dsp:spPr>
        <a:xfrm>
          <a:off x="3744104" y="485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4F81BD"/>
              </a:solidFill>
              <a:latin typeface="Calibri"/>
              <a:ea typeface="+mn-ea"/>
              <a:cs typeface="+mn-cs"/>
            </a:rPr>
            <a:t>Localisation de la lésion </a:t>
          </a:r>
          <a:endParaRPr lang="fr-FR" sz="1100" b="1" kern="1200" dirty="0">
            <a:solidFill>
              <a:srgbClr val="4F81BD"/>
            </a:solidFill>
            <a:latin typeface="Calibri"/>
            <a:ea typeface="+mn-ea"/>
            <a:cs typeface="+mn-cs"/>
          </a:endParaRPr>
        </a:p>
      </dsp:txBody>
      <dsp:txXfrm>
        <a:off x="3744104" y="485"/>
        <a:ext cx="721700" cy="360850"/>
      </dsp:txXfrm>
    </dsp:sp>
    <dsp:sp modelId="{84FAC798-4941-4EE1-8022-D22D8E19E0C8}">
      <dsp:nvSpPr>
        <dsp:cNvPr id="0" name=""/>
        <dsp:cNvSpPr/>
      </dsp:nvSpPr>
      <dsp:spPr>
        <a:xfrm>
          <a:off x="2215902" y="512893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9BBB59">
                  <a:lumMod val="75000"/>
                </a:srgbClr>
              </a:solidFill>
              <a:latin typeface="Calibri"/>
              <a:ea typeface="+mn-ea"/>
              <a:cs typeface="+mn-cs"/>
            </a:rPr>
            <a:t>Sus-hyoïdienne</a:t>
          </a:r>
          <a:r>
            <a:rPr lang="fr-FR" sz="11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2215902" y="512893"/>
        <a:ext cx="721700" cy="360850"/>
      </dsp:txXfrm>
    </dsp:sp>
    <dsp:sp modelId="{4BDDB2AB-0AA0-49E6-A18D-5BEDB9BC28F6}">
      <dsp:nvSpPr>
        <dsp:cNvPr id="0" name=""/>
        <dsp:cNvSpPr/>
      </dsp:nvSpPr>
      <dsp:spPr>
        <a:xfrm>
          <a:off x="2215902" y="1025301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C0504D"/>
              </a:solidFill>
              <a:latin typeface="Calibri"/>
              <a:ea typeface="+mn-ea"/>
              <a:cs typeface="+mn-cs"/>
            </a:rPr>
            <a:t>TDM et IRM</a:t>
          </a:r>
        </a:p>
      </dsp:txBody>
      <dsp:txXfrm>
        <a:off x="2215902" y="1025301"/>
        <a:ext cx="721700" cy="360850"/>
      </dsp:txXfrm>
    </dsp:sp>
    <dsp:sp modelId="{A20FDF9B-D486-4666-8531-A547670F7FF7}">
      <dsp:nvSpPr>
        <dsp:cNvPr id="0" name=""/>
        <dsp:cNvSpPr/>
      </dsp:nvSpPr>
      <dsp:spPr>
        <a:xfrm>
          <a:off x="469386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Fosses nasales et éthmoïde</a:t>
          </a:r>
        </a:p>
      </dsp:txBody>
      <dsp:txXfrm>
        <a:off x="469386" y="1537708"/>
        <a:ext cx="721700" cy="360850"/>
      </dsp:txXfrm>
    </dsp:sp>
    <dsp:sp modelId="{743D87BB-21B1-4AC8-9357-A46E2C37C234}">
      <dsp:nvSpPr>
        <dsp:cNvPr id="0" name=""/>
        <dsp:cNvSpPr/>
      </dsp:nvSpPr>
      <dsp:spPr>
        <a:xfrm>
          <a:off x="649811" y="2050116"/>
          <a:ext cx="721700" cy="2861717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Lyses osseuses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Parois orbitaires, sinus maxillaire ou  lame criblée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Apophyses ptérygoïdes, sinus frontal ou sphénoïde: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: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T4b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-  Envahissement de l’orbite  antérieur, de la peau  ou atteinte minime de la fosse cérébrale antérieure : </a:t>
          </a:r>
          <a:r>
            <a:rPr lang="fr-FR" sz="7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- Envahissement de l’apex orbitaire  de la </a:t>
          </a:r>
          <a:r>
            <a:rPr lang="fr-FR" sz="700" b="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duremère</a:t>
          </a:r>
          <a:r>
            <a:rPr lang="fr-FR" sz="7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du cerveau de la fosse cérébrale moyenne d’un nerf crânien (hors V2) ou du </a:t>
          </a:r>
          <a:r>
            <a:rPr lang="fr-FR" sz="700" b="0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nasopharynx</a:t>
          </a:r>
          <a:r>
            <a:rPr lang="fr-FR" sz="7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T4b</a:t>
          </a:r>
        </a:p>
      </dsp:txBody>
      <dsp:txXfrm>
        <a:off x="649811" y="2050116"/>
        <a:ext cx="721700" cy="2861717"/>
      </dsp:txXfrm>
    </dsp:sp>
    <dsp:sp modelId="{552DDF1D-7497-4312-94B8-B73F6DC29A41}">
      <dsp:nvSpPr>
        <dsp:cNvPr id="0" name=""/>
        <dsp:cNvSpPr/>
      </dsp:nvSpPr>
      <dsp:spPr>
        <a:xfrm>
          <a:off x="1342644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Sinus para-nasaux</a:t>
          </a:r>
          <a:endParaRPr lang="fr-FR" sz="1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342644" y="1537708"/>
        <a:ext cx="721700" cy="360850"/>
      </dsp:txXfrm>
    </dsp:sp>
    <dsp:sp modelId="{7F819B14-BF67-47EC-993D-7346B84DE9C9}">
      <dsp:nvSpPr>
        <dsp:cNvPr id="0" name=""/>
        <dsp:cNvSpPr/>
      </dsp:nvSpPr>
      <dsp:spPr>
        <a:xfrm>
          <a:off x="1523069" y="2050116"/>
          <a:ext cx="721700" cy="2813125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Lyses osseuses 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Lyses mur postérieur, plancher ou paroi médiale de l’orbite, éthmoïde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Ptérygoïde ou lame criblée, sinus éthmoïdal ou frontal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Apex 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obitaire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, étage moyen, 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T4b</a:t>
          </a:r>
          <a:endParaRPr lang="fr-FR" sz="700" b="1" kern="1200" dirty="0" smtClean="0">
            <a:solidFill>
              <a:schemeClr val="tx1"/>
            </a:solidFill>
            <a:latin typeface="Calibri"/>
            <a:ea typeface="+mn-ea"/>
            <a:cs typeface="+mn-cs"/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Tissu sous-cutané, fosse 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ptérygo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-palatine 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Orbite antérieur, peau, fosse infra-temporale: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Duremère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, cerveau, nasopharynx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T4b</a:t>
          </a:r>
          <a:endParaRPr lang="fr-FR" sz="700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1523069" y="2050116"/>
        <a:ext cx="721700" cy="2813125"/>
      </dsp:txXfrm>
    </dsp:sp>
    <dsp:sp modelId="{E80740D9-33EF-4D47-8249-29B1D649B229}">
      <dsp:nvSpPr>
        <dsp:cNvPr id="0" name=""/>
        <dsp:cNvSpPr/>
      </dsp:nvSpPr>
      <dsp:spPr>
        <a:xfrm>
          <a:off x="2215902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Nasopharynx</a:t>
          </a:r>
          <a:endParaRPr lang="fr-FR" sz="10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2215902" y="1537708"/>
        <a:ext cx="721700" cy="360850"/>
      </dsp:txXfrm>
    </dsp:sp>
    <dsp:sp modelId="{00CBE54A-4F74-4B34-A680-0E8441E2B9E9}">
      <dsp:nvSpPr>
        <dsp:cNvPr id="0" name=""/>
        <dsp:cNvSpPr/>
      </dsp:nvSpPr>
      <dsp:spPr>
        <a:xfrm>
          <a:off x="2396328" y="2050116"/>
          <a:ext cx="721700" cy="2286135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Lyse osseuse de la base du crâne (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clivus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surtout) ou des apophyses ptérygoïdes 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Franchissement du fascia pharyngo-basilaire 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Remplacement médullaire osseux de la base du crâne 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- Envahissement d’un nerf crânien, extensions </a:t>
          </a:r>
          <a:r>
            <a:rPr lang="fr-FR" sz="700" b="0" kern="1200" dirty="0" err="1" smtClean="0">
              <a:solidFill>
                <a:schemeClr val="tx1"/>
              </a:solidFill>
              <a:latin typeface="Calibri"/>
              <a:ea typeface="+mn-ea"/>
              <a:cs typeface="+mn-cs"/>
            </a:rPr>
            <a:t>intra-crânienne</a:t>
          </a:r>
          <a:r>
            <a:rPr lang="fr-FR" sz="700" b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ou au-delà du muscle ptérygoïdien latéral : </a:t>
          </a:r>
          <a:r>
            <a:rPr lang="fr-FR" sz="7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T4</a:t>
          </a:r>
          <a:endParaRPr lang="fr-FR" sz="11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2396328" y="2050116"/>
        <a:ext cx="721700" cy="2286135"/>
      </dsp:txXfrm>
    </dsp:sp>
    <dsp:sp modelId="{B73772B7-139B-4280-A8F1-B9932A5BDB2F}">
      <dsp:nvSpPr>
        <dsp:cNvPr id="0" name=""/>
        <dsp:cNvSpPr/>
      </dsp:nvSpPr>
      <dsp:spPr>
        <a:xfrm>
          <a:off x="3089160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Cavité buccale</a:t>
          </a:r>
          <a:endParaRPr lang="fr-FR" sz="1000" b="1" kern="1200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sp:txBody>
      <dsp:txXfrm>
        <a:off x="3089160" y="1537708"/>
        <a:ext cx="721700" cy="360850"/>
      </dsp:txXfrm>
    </dsp:sp>
    <dsp:sp modelId="{E4A3C248-7F9E-431D-8DE3-67452863C2C3}">
      <dsp:nvSpPr>
        <dsp:cNvPr id="0" name=""/>
        <dsp:cNvSpPr/>
      </dsp:nvSpPr>
      <dsp:spPr>
        <a:xfrm>
          <a:off x="3269586" y="2050116"/>
          <a:ext cx="721700" cy="2631025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Lyse de l’os cortical de la mandibule ou du maxillaire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Lyse des apophyses ptérygoïdes ou de la base du crâne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T4b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Envahissement en profondeur de la langue entre 5  et 10 mm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T2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Envahissement en profondeur de la langue &gt; 10 mm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-Envahissement de la peau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-Envahissement de l’espace masticateur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T4b</a:t>
          </a:r>
        </a:p>
      </dsp:txBody>
      <dsp:txXfrm>
        <a:off x="3269586" y="2050116"/>
        <a:ext cx="721700" cy="2631025"/>
      </dsp:txXfrm>
    </dsp:sp>
    <dsp:sp modelId="{DC42F45B-C778-4149-A61E-8A631AAA89EB}">
      <dsp:nvSpPr>
        <dsp:cNvPr id="0" name=""/>
        <dsp:cNvSpPr/>
      </dsp:nvSpPr>
      <dsp:spPr>
        <a:xfrm>
          <a:off x="3962419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Oropharynx</a:t>
          </a:r>
          <a:endParaRPr lang="fr-FR" sz="1000" b="1" kern="1200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sp:txBody>
      <dsp:txXfrm>
        <a:off x="3962419" y="1537708"/>
        <a:ext cx="721700" cy="360850"/>
      </dsp:txXfrm>
    </dsp:sp>
    <dsp:sp modelId="{0EBA6963-AF94-4552-B9DB-76EAF715E880}">
      <dsp:nvSpPr>
        <dsp:cNvPr id="0" name=""/>
        <dsp:cNvSpPr/>
      </dsp:nvSpPr>
      <dsp:spPr>
        <a:xfrm>
          <a:off x="4142844" y="2050116"/>
          <a:ext cx="721700" cy="2402888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TDM :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Lyse de la mandibule ou du palais dur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Lyse des apophyses ptérygoïdes ou de la base du crâne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T4b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IRM :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 Envahissement de la face linguale de l’épiglotte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-Envahissement du larynx ou des muscles extrinsèques de la langue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-Envahissement de l’espace masticateur ou du </a:t>
          </a:r>
          <a:r>
            <a:rPr lang="fr-FR" sz="700" b="0" kern="12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nasopharynx</a:t>
          </a:r>
          <a:r>
            <a:rPr lang="fr-FR" sz="700" b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T4b</a:t>
          </a:r>
          <a:endParaRPr lang="fr-FR" sz="700" b="1" kern="1200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sp:txBody>
      <dsp:txXfrm>
        <a:off x="4142844" y="2050116"/>
        <a:ext cx="721700" cy="2402888"/>
      </dsp:txXfrm>
    </dsp:sp>
    <dsp:sp modelId="{83F06B5A-3538-4C47-B2D9-D9F5D56ECF1F}">
      <dsp:nvSpPr>
        <dsp:cNvPr id="0" name=""/>
        <dsp:cNvSpPr/>
      </dsp:nvSpPr>
      <dsp:spPr>
        <a:xfrm>
          <a:off x="5272306" y="512893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9BBB59">
                  <a:lumMod val="75000"/>
                </a:srgbClr>
              </a:solidFill>
              <a:latin typeface="Calibri"/>
              <a:ea typeface="+mn-ea"/>
              <a:cs typeface="+mn-cs"/>
            </a:rPr>
            <a:t>Sous-hyoïdienne</a:t>
          </a:r>
        </a:p>
      </dsp:txBody>
      <dsp:txXfrm>
        <a:off x="5272306" y="512893"/>
        <a:ext cx="721700" cy="360850"/>
      </dsp:txXfrm>
    </dsp:sp>
    <dsp:sp modelId="{C566E4B3-0237-4B9E-AD61-99810DBCFBA0}">
      <dsp:nvSpPr>
        <dsp:cNvPr id="0" name=""/>
        <dsp:cNvSpPr/>
      </dsp:nvSpPr>
      <dsp:spPr>
        <a:xfrm>
          <a:off x="5272306" y="1025301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rgbClr val="C0504D"/>
              </a:solidFill>
              <a:latin typeface="Calibri"/>
              <a:ea typeface="+mn-ea"/>
              <a:cs typeface="+mn-cs"/>
            </a:rPr>
            <a:t>TDM seul</a:t>
          </a:r>
        </a:p>
      </dsp:txBody>
      <dsp:txXfrm>
        <a:off x="5272306" y="1025301"/>
        <a:ext cx="721700" cy="360850"/>
      </dsp:txXfrm>
    </dsp:sp>
    <dsp:sp modelId="{AE722863-883F-43B5-B8F4-303005730C1D}">
      <dsp:nvSpPr>
        <dsp:cNvPr id="0" name=""/>
        <dsp:cNvSpPr/>
      </dsp:nvSpPr>
      <dsp:spPr>
        <a:xfrm>
          <a:off x="4835677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Larynx</a:t>
          </a:r>
          <a:endParaRPr lang="fr-FR" sz="1000" b="1" kern="1200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sp:txBody>
      <dsp:txXfrm>
        <a:off x="4835677" y="1537708"/>
        <a:ext cx="721700" cy="360850"/>
      </dsp:txXfrm>
    </dsp:sp>
    <dsp:sp modelId="{6676530A-7835-4A64-9D1E-B98DD0E089AF}">
      <dsp:nvSpPr>
        <dsp:cNvPr id="0" name=""/>
        <dsp:cNvSpPr/>
      </dsp:nvSpPr>
      <dsp:spPr>
        <a:xfrm>
          <a:off x="5016102" y="2050116"/>
          <a:ext cx="721700" cy="1204735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Extension aux différents étages du larynx (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T1-T2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Atteinte des tissus graisseux para-</a:t>
          </a:r>
          <a:r>
            <a:rPr lang="fr-FR" sz="700" kern="12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gottiques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ou de la loge HTE (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Lyse cartilagineuse (minime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, </a:t>
          </a:r>
          <a:r>
            <a:rPr lang="fr-FR" sz="700" kern="12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transfixante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: 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  <a:endParaRPr lang="fr-FR" sz="700" kern="1200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sp:txBody>
      <dsp:txXfrm>
        <a:off x="5016102" y="2050116"/>
        <a:ext cx="721700" cy="1204735"/>
      </dsp:txXfrm>
    </dsp:sp>
    <dsp:sp modelId="{71BEF778-B415-4159-98E9-329DD226717D}">
      <dsp:nvSpPr>
        <dsp:cNvPr id="0" name=""/>
        <dsp:cNvSpPr/>
      </dsp:nvSpPr>
      <dsp:spPr>
        <a:xfrm>
          <a:off x="5708935" y="1537708"/>
          <a:ext cx="721700" cy="360850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b="1" kern="120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Hypopharynx</a:t>
          </a:r>
          <a:endParaRPr lang="fr-FR" sz="1000" b="1" kern="1200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sp:txBody>
      <dsp:txXfrm>
        <a:off x="5708935" y="1537708"/>
        <a:ext cx="721700" cy="360850"/>
      </dsp:txXfrm>
    </dsp:sp>
    <dsp:sp modelId="{BF51F3F7-E6B9-4997-B452-9FAC20806351}">
      <dsp:nvSpPr>
        <dsp:cNvPr id="0" name=""/>
        <dsp:cNvSpPr/>
      </dsp:nvSpPr>
      <dsp:spPr>
        <a:xfrm>
          <a:off x="5889360" y="2050116"/>
          <a:ext cx="721700" cy="152582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50000"/>
                <a:satMod val="300000"/>
              </a:sysClr>
            </a:gs>
            <a:gs pos="35000">
              <a:sysClr val="window" lastClr="FFFFFF">
                <a:hueOff val="0"/>
                <a:satOff val="0"/>
                <a:lumOff val="0"/>
                <a:alphaOff val="0"/>
                <a:tint val="37000"/>
                <a:satMod val="3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tint val="15000"/>
                <a:satMod val="350000"/>
              </a:sys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Extension aux différents étages de l’</a:t>
          </a:r>
          <a:r>
            <a:rPr lang="fr-FR" sz="700" kern="12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hypopharynx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ou des structures adjacentes (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T1-T2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i="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Atteinte de la bouche </a:t>
          </a:r>
          <a:r>
            <a:rPr lang="fr-FR" sz="700" i="0" kern="12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oesophagienne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(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T3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)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Lyse cartilagineuse, de l’os hyoïde, atteinte </a:t>
          </a:r>
          <a:r>
            <a:rPr lang="fr-FR" sz="700" kern="1200" dirty="0" err="1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oesophagienne</a:t>
          </a:r>
          <a:r>
            <a:rPr lang="fr-FR" sz="700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 (</a:t>
          </a:r>
          <a:r>
            <a:rPr lang="fr-FR" sz="700" b="1" kern="1200" dirty="0" smtClean="0">
              <a:solidFill>
                <a:schemeClr val="bg1">
                  <a:lumMod val="75000"/>
                </a:schemeClr>
              </a:solidFill>
              <a:latin typeface="Calibri"/>
              <a:ea typeface="+mn-ea"/>
              <a:cs typeface="+mn-cs"/>
            </a:rPr>
            <a:t>T4a)</a:t>
          </a:r>
          <a:endParaRPr lang="fr-FR" sz="700" b="1" kern="1200" dirty="0">
            <a:solidFill>
              <a:schemeClr val="bg1">
                <a:lumMod val="75000"/>
              </a:schemeClr>
            </a:solidFill>
            <a:latin typeface="Calibri"/>
            <a:ea typeface="+mn-ea"/>
            <a:cs typeface="+mn-cs"/>
          </a:endParaRPr>
        </a:p>
      </dsp:txBody>
      <dsp:txXfrm>
        <a:off x="5889360" y="2050116"/>
        <a:ext cx="721700" cy="1525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CCAB3-665F-4711-9F68-2CD9C9313660}" type="datetimeFigureOut">
              <a:rPr lang="fr-FR" smtClean="0"/>
              <a:t>17/05/2022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E45E5-7E0F-4A10-AE0B-CF0A7CEEDD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44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E7A7F-643C-4696-AE27-7B24CD2112A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66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176</a:t>
            </a:r>
            <a:r>
              <a:rPr lang="fr-FR" baseline="0" dirty="0" smtClean="0"/>
              <a:t> patients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E45E5-7E0F-4A10-AE0B-CF0A7CEEDD4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91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176</a:t>
            </a:r>
            <a:r>
              <a:rPr lang="fr-FR" baseline="0" dirty="0" smtClean="0"/>
              <a:t> patients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45E5-7E0F-4A10-AE0B-CF0A7CEEDD4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9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34" rIns="91434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67" indent="0" algn="ctr">
              <a:buNone/>
              <a:defRPr sz="2400"/>
            </a:lvl2pPr>
            <a:lvl3pPr marL="914332" indent="0" algn="ctr">
              <a:buNone/>
              <a:defRPr sz="2400"/>
            </a:lvl3pPr>
            <a:lvl4pPr marL="1371498" indent="0" algn="ctr">
              <a:buNone/>
              <a:defRPr sz="2000"/>
            </a:lvl4pPr>
            <a:lvl5pPr marL="1828664" indent="0" algn="ctr">
              <a:buNone/>
              <a:defRPr sz="2000"/>
            </a:lvl5pPr>
            <a:lvl6pPr marL="2285830" indent="0" algn="ctr">
              <a:buNone/>
              <a:defRPr sz="2000"/>
            </a:lvl6pPr>
            <a:lvl7pPr marL="2742994" indent="0" algn="ctr">
              <a:buNone/>
              <a:defRPr sz="2000"/>
            </a:lvl7pPr>
            <a:lvl8pPr marL="3200160" indent="0" algn="ctr">
              <a:buNone/>
              <a:defRPr sz="2000"/>
            </a:lvl8pPr>
            <a:lvl9pPr marL="3657327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22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18" tIns="0" rIns="45718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3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4780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4781"/>
            <a:ext cx="7734300" cy="5757423"/>
          </a:xfrm>
        </p:spPr>
        <p:txBody>
          <a:bodyPr vert="eaVert" lIns="45718" tIns="0" rIns="45718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398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0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62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2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89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42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52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2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9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04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6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8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34" rIns="91434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41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6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3"/>
            <a:ext cx="4937760" cy="736283"/>
          </a:xfrm>
        </p:spPr>
        <p:txBody>
          <a:bodyPr lIns="91434" rIns="91434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3"/>
            <a:ext cx="4937760" cy="736283"/>
          </a:xfrm>
        </p:spPr>
        <p:txBody>
          <a:bodyPr lIns="91434" rIns="91434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6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9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80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49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3"/>
            <a:ext cx="3200400" cy="3379124"/>
          </a:xfrm>
        </p:spPr>
        <p:txBody>
          <a:bodyPr lIns="91434" rIns="91434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5" y="6459788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7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0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34" tIns="0" rIns="91434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" y="3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167" tIns="457167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34" tIns="0" rIns="91434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22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" y="6334319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  <a:prstGeom prst="rect">
            <a:avLst/>
          </a:prstGeom>
        </p:spPr>
        <p:txBody>
          <a:bodyPr vert="horz" lIns="91434" tIns="45718" rIns="91434" bIns="45718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5"/>
            <a:ext cx="10058400" cy="4023360"/>
          </a:xfrm>
          <a:prstGeom prst="rect">
            <a:avLst/>
          </a:prstGeom>
        </p:spPr>
        <p:txBody>
          <a:bodyPr vert="horz" lIns="0" tIns="45718" rIns="0" bIns="45718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5" y="6459788"/>
            <a:ext cx="2472271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2" y="6459788"/>
            <a:ext cx="1312025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94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32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4" indent="-91434" algn="l" defTabSz="914332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20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886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52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19" indent="-182866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19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0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88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74" indent="-228584" algn="l" defTabSz="914332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9" tIns="60954" rIns="121909" bIns="60954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2223E007-CD8F-4A61-AA20-C5B419FCCF6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219080"/>
              <a:t>17/05/2022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D69E96A4-6E26-44AD-97B2-ECACC8ED467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21908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2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m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6800" y="758952"/>
            <a:ext cx="10058400" cy="3566160"/>
          </a:xfrm>
        </p:spPr>
        <p:txBody>
          <a:bodyPr anchor="ctr" anchorCtr="0">
            <a:normAutofit/>
          </a:bodyPr>
          <a:lstStyle/>
          <a:p>
            <a:pPr algn="ctr"/>
            <a:r>
              <a:rPr lang="fr-FR" sz="2800" dirty="0" smtClean="0"/>
              <a:t>Journées de printemps du CIREOL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fr-FR" sz="4000" b="1" dirty="0"/>
              <a:t/>
            </a:r>
            <a:br>
              <a:rPr lang="fr-FR" sz="4000" b="1" dirty="0"/>
            </a:br>
            <a:r>
              <a:rPr lang="fr-FR" sz="4000" b="1" dirty="0"/>
              <a:t>Bilan </a:t>
            </a:r>
            <a:r>
              <a:rPr lang="fr-FR" sz="4000" b="1" dirty="0" smtClean="0"/>
              <a:t>initial des tumeurs du massif facial et du nasopharynx :</a:t>
            </a:r>
            <a:br>
              <a:rPr lang="fr-FR" sz="4000" b="1" dirty="0" smtClean="0"/>
            </a:br>
            <a:r>
              <a:rPr lang="fr-FR" sz="4000" b="1" dirty="0" smtClean="0"/>
              <a:t>Points </a:t>
            </a:r>
            <a:r>
              <a:rPr lang="fr-FR" sz="4000" b="1" dirty="0"/>
              <a:t>clefs </a:t>
            </a:r>
            <a:r>
              <a:rPr lang="fr-FR" sz="4000" b="1" dirty="0" smtClean="0"/>
              <a:t>et difficultés</a:t>
            </a:r>
            <a:endParaRPr lang="fr-FR" sz="4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algn="ctr"/>
            <a:r>
              <a:rPr lang="fr-FR" sz="9600" b="1" cap="none" dirty="0" smtClean="0"/>
              <a:t>Gabriel </a:t>
            </a:r>
            <a:r>
              <a:rPr lang="fr-FR" sz="9600" b="1" cap="none" dirty="0"/>
              <a:t>GARCIA  </a:t>
            </a:r>
          </a:p>
          <a:p>
            <a:pPr algn="ctr"/>
            <a:r>
              <a:rPr lang="fr-FR" sz="6400" b="1" cap="none" dirty="0"/>
              <a:t>Service d’imagerie diagnostique</a:t>
            </a:r>
          </a:p>
          <a:p>
            <a:pPr algn="ctr"/>
            <a:r>
              <a:rPr lang="fr-FR" sz="6400" b="1" cap="none" dirty="0"/>
              <a:t>Gustave Roussy</a:t>
            </a:r>
          </a:p>
          <a:p>
            <a:pPr algn="ctr"/>
            <a:r>
              <a:rPr lang="fr-FR" sz="6400" b="1" cap="none" dirty="0"/>
              <a:t>Villejuif, France</a:t>
            </a:r>
            <a:endParaRPr lang="fr-FR" b="1" cap="non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22372" b="20687"/>
          <a:stretch/>
        </p:blipFill>
        <p:spPr>
          <a:xfrm>
            <a:off x="448493" y="4780684"/>
            <a:ext cx="2236531" cy="127350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225" y="4766504"/>
            <a:ext cx="3373676" cy="104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474" y="128016"/>
            <a:ext cx="1527998" cy="21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/>
          <a:stretch/>
        </p:blipFill>
        <p:spPr>
          <a:xfrm>
            <a:off x="2040830" y="643586"/>
            <a:ext cx="3689779" cy="5544324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0"/>
          <a:stretch/>
        </p:blipFill>
        <p:spPr>
          <a:xfrm>
            <a:off x="6587531" y="643586"/>
            <a:ext cx="3709403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2" y="1779060"/>
            <a:ext cx="5096586" cy="3591426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86" y="1779060"/>
            <a:ext cx="5677169" cy="359142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40632" y="405035"/>
            <a:ext cx="1285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</a:rPr>
              <a:t>T2</a:t>
            </a:r>
            <a:endParaRPr lang="fr-FR" sz="44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385936" y="1174476"/>
            <a:ext cx="519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Franchissement du fascia pharyngo-basilaire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3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3" y="1589224"/>
            <a:ext cx="5274367" cy="4863880"/>
          </a:xfrm>
          <a:prstGeom prst="rect">
            <a:avLst/>
          </a:prstGeom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6" y="1589224"/>
            <a:ext cx="5624415" cy="486388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V="1">
            <a:off x="8030817" y="3166265"/>
            <a:ext cx="225287" cy="1997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11072191" y="3898079"/>
            <a:ext cx="112644" cy="24616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166730" y="3339547"/>
            <a:ext cx="225287" cy="1997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4896678" y="4034416"/>
            <a:ext cx="165652" cy="21966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340632" y="405035"/>
            <a:ext cx="1285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</a:rPr>
              <a:t>T3</a:t>
            </a:r>
            <a:endParaRPr lang="fr-F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7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861" y="818826"/>
            <a:ext cx="2867425" cy="5058481"/>
          </a:xfrm>
          <a:prstGeom prst="rect">
            <a:avLst/>
          </a:prstGeo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0" y="3631228"/>
            <a:ext cx="5614424" cy="2831538"/>
          </a:xfrm>
          <a:prstGeom prst="rect">
            <a:avLst/>
          </a:prstGeom>
        </p:spPr>
      </p:pic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0" y="328221"/>
            <a:ext cx="5620534" cy="3019846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V="1">
            <a:off x="9289773" y="3148280"/>
            <a:ext cx="132523" cy="29728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402450" y="4847210"/>
            <a:ext cx="225287" cy="1997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3763617" y="1728312"/>
            <a:ext cx="165652" cy="21966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724642" y="49385"/>
            <a:ext cx="1285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</a:rPr>
              <a:t>T3</a:t>
            </a:r>
            <a:endParaRPr lang="fr-F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5446070" y="147188"/>
            <a:ext cx="1285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T4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0" y="120684"/>
            <a:ext cx="5163925" cy="3391142"/>
          </a:xfrm>
          <a:prstGeom prst="rect">
            <a:avLst/>
          </a:prstGeom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5" y="120684"/>
            <a:ext cx="5101935" cy="3391143"/>
          </a:xfrm>
          <a:prstGeom prst="rect">
            <a:avLst/>
          </a:prstGeom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0" y="3620544"/>
            <a:ext cx="4590968" cy="323745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62643" y="4686058"/>
            <a:ext cx="267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Atteinte du foramen </a:t>
            </a:r>
            <a:r>
              <a:rPr kumimoji="0" lang="fr-FR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lacerum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732609" y="4686058"/>
            <a:ext cx="267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Envahissement du sinus caverneux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2657870" y="2063291"/>
            <a:ext cx="165652" cy="21966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 flipV="1">
            <a:off x="9023680" y="1816255"/>
            <a:ext cx="165652" cy="21966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5673898" y="5009223"/>
            <a:ext cx="165652" cy="21966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96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Tumeurs du massif facial</a:t>
            </a: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4180097" y="1998617"/>
            <a:ext cx="3892765" cy="4074937"/>
            <a:chOff x="1331640" y="116632"/>
            <a:chExt cx="6184925" cy="651641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16632"/>
              <a:ext cx="6184925" cy="651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orme libre 7"/>
            <p:cNvSpPr/>
            <p:nvPr/>
          </p:nvSpPr>
          <p:spPr>
            <a:xfrm>
              <a:off x="1487768" y="2693962"/>
              <a:ext cx="2830233" cy="1224785"/>
            </a:xfrm>
            <a:custGeom>
              <a:avLst/>
              <a:gdLst>
                <a:gd name="connsiteX0" fmla="*/ 2095404 w 2830233"/>
                <a:gd name="connsiteY0" fmla="*/ 1144391 h 1224785"/>
                <a:gd name="connsiteX1" fmla="*/ 224074 w 2830233"/>
                <a:gd name="connsiteY1" fmla="*/ 1197554 h 1224785"/>
                <a:gd name="connsiteX2" fmla="*/ 75218 w 2830233"/>
                <a:gd name="connsiteY2" fmla="*/ 825415 h 1224785"/>
                <a:gd name="connsiteX3" fmla="*/ 596213 w 2830233"/>
                <a:gd name="connsiteY3" fmla="*/ 187461 h 1224785"/>
                <a:gd name="connsiteX4" fmla="*/ 1085311 w 2830233"/>
                <a:gd name="connsiteY4" fmla="*/ 27973 h 1224785"/>
                <a:gd name="connsiteX5" fmla="*/ 2297423 w 2830233"/>
                <a:gd name="connsiteY5" fmla="*/ 6708 h 1224785"/>
                <a:gd name="connsiteX6" fmla="*/ 2329320 w 2830233"/>
                <a:gd name="connsiteY6" fmla="*/ 102401 h 1224785"/>
                <a:gd name="connsiteX7" fmla="*/ 2425013 w 2830233"/>
                <a:gd name="connsiteY7" fmla="*/ 176829 h 1224785"/>
                <a:gd name="connsiteX8" fmla="*/ 2584502 w 2830233"/>
                <a:gd name="connsiteY8" fmla="*/ 123666 h 1224785"/>
                <a:gd name="connsiteX9" fmla="*/ 2754623 w 2830233"/>
                <a:gd name="connsiteY9" fmla="*/ 336317 h 1224785"/>
                <a:gd name="connsiteX10" fmla="*/ 2829051 w 2830233"/>
                <a:gd name="connsiteY10" fmla="*/ 527703 h 1224785"/>
                <a:gd name="connsiteX11" fmla="*/ 2701460 w 2830233"/>
                <a:gd name="connsiteY11" fmla="*/ 719089 h 1224785"/>
                <a:gd name="connsiteX12" fmla="*/ 2148567 w 2830233"/>
                <a:gd name="connsiteY12" fmla="*/ 729722 h 1224785"/>
                <a:gd name="connsiteX13" fmla="*/ 2095404 w 2830233"/>
                <a:gd name="connsiteY13" fmla="*/ 1144391 h 122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30233" h="1224785">
                  <a:moveTo>
                    <a:pt x="2095404" y="1144391"/>
                  </a:moveTo>
                  <a:cubicBezTo>
                    <a:pt x="1774655" y="1222363"/>
                    <a:pt x="560772" y="1250717"/>
                    <a:pt x="224074" y="1197554"/>
                  </a:cubicBezTo>
                  <a:cubicBezTo>
                    <a:pt x="-112624" y="1144391"/>
                    <a:pt x="13195" y="993764"/>
                    <a:pt x="75218" y="825415"/>
                  </a:cubicBezTo>
                  <a:cubicBezTo>
                    <a:pt x="137241" y="657066"/>
                    <a:pt x="427864" y="320368"/>
                    <a:pt x="596213" y="187461"/>
                  </a:cubicBezTo>
                  <a:cubicBezTo>
                    <a:pt x="764562" y="54554"/>
                    <a:pt x="801776" y="58098"/>
                    <a:pt x="1085311" y="27973"/>
                  </a:cubicBezTo>
                  <a:cubicBezTo>
                    <a:pt x="1368846" y="-2153"/>
                    <a:pt x="2090088" y="-5697"/>
                    <a:pt x="2297423" y="6708"/>
                  </a:cubicBezTo>
                  <a:cubicBezTo>
                    <a:pt x="2504758" y="19113"/>
                    <a:pt x="2308055" y="74047"/>
                    <a:pt x="2329320" y="102401"/>
                  </a:cubicBezTo>
                  <a:cubicBezTo>
                    <a:pt x="2350585" y="130754"/>
                    <a:pt x="2382483" y="173285"/>
                    <a:pt x="2425013" y="176829"/>
                  </a:cubicBezTo>
                  <a:cubicBezTo>
                    <a:pt x="2467543" y="180373"/>
                    <a:pt x="2529567" y="97085"/>
                    <a:pt x="2584502" y="123666"/>
                  </a:cubicBezTo>
                  <a:cubicBezTo>
                    <a:pt x="2639437" y="150247"/>
                    <a:pt x="2713865" y="268977"/>
                    <a:pt x="2754623" y="336317"/>
                  </a:cubicBezTo>
                  <a:cubicBezTo>
                    <a:pt x="2795381" y="403656"/>
                    <a:pt x="2837911" y="463908"/>
                    <a:pt x="2829051" y="527703"/>
                  </a:cubicBezTo>
                  <a:cubicBezTo>
                    <a:pt x="2820191" y="591498"/>
                    <a:pt x="2814874" y="685419"/>
                    <a:pt x="2701460" y="719089"/>
                  </a:cubicBezTo>
                  <a:cubicBezTo>
                    <a:pt x="2588046" y="752759"/>
                    <a:pt x="2249576" y="657066"/>
                    <a:pt x="2148567" y="729722"/>
                  </a:cubicBezTo>
                  <a:cubicBezTo>
                    <a:pt x="2047558" y="802378"/>
                    <a:pt x="2416153" y="1066419"/>
                    <a:pt x="2095404" y="1144391"/>
                  </a:cubicBezTo>
                  <a:close/>
                </a:path>
              </a:pathLst>
            </a:custGeom>
            <a:solidFill>
              <a:srgbClr val="4F81BD">
                <a:lumMod val="40000"/>
                <a:lumOff val="60000"/>
                <a:alpha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08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TNM du </a:t>
            </a:r>
            <a:r>
              <a:rPr lang="fr-FR" dirty="0" smtClean="0"/>
              <a:t>massif facial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982774"/>
              </p:ext>
            </p:extLst>
          </p:nvPr>
        </p:nvGraphicFramePr>
        <p:xfrm>
          <a:off x="6135811" y="2845185"/>
          <a:ext cx="5969251" cy="2558384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16748">
                  <a:extLst>
                    <a:ext uri="{9D8B030D-6E8A-4147-A177-3AD203B41FA5}">
                      <a16:colId xmlns:a16="http://schemas.microsoft.com/office/drawing/2014/main" val="2270950039"/>
                    </a:ext>
                  </a:extLst>
                </a:gridCol>
                <a:gridCol w="5452503">
                  <a:extLst>
                    <a:ext uri="{9D8B030D-6E8A-4147-A177-3AD203B41FA5}">
                      <a16:colId xmlns:a16="http://schemas.microsoft.com/office/drawing/2014/main" val="2706389354"/>
                    </a:ext>
                  </a:extLst>
                </a:gridCol>
              </a:tblGrid>
              <a:tr h="36382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Tumeur limitée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la muqueuse sans érosion osseuse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931413"/>
                  </a:ext>
                </a:extLst>
              </a:tr>
              <a:tr h="44855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Présence d’érosions ou de destructions osseuses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l’exception d’une extension au mur postérieur du sinus ou aux processus ptérygoïdes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557278"/>
                  </a:ext>
                </a:extLst>
              </a:tr>
              <a:tr h="44855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 mur postérieur, aux tissus sous cutanés, au plancher ou à la paroi osseuse médiale de l’orbite, à la fosse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ptérygo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-palatine 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 aux sinus éthmoïdaux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0090414"/>
                  </a:ext>
                </a:extLst>
              </a:tr>
              <a:tr h="62797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T4a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l’orbite antérieur, à la peau de la joue, aux processus ptérygoïdes, à la fosse infra-temporale de l’espace masticateur, à la lame criblée de l’éthmoïde, au sinus sphénoïdal ou au sinus frontal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255431"/>
                  </a:ext>
                </a:extLst>
              </a:tr>
              <a:tr h="44855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T4b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à l’apex orbitaire, à la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duremère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au cerveau, à l’étage cérébral moyen, au nasopharynx, au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clivus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ou à un nerf crânien (en dehors du V2)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7610973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332788"/>
              </p:ext>
            </p:extLst>
          </p:nvPr>
        </p:nvGraphicFramePr>
        <p:xfrm>
          <a:off x="100517" y="2807828"/>
          <a:ext cx="5945109" cy="265176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514658">
                  <a:extLst>
                    <a:ext uri="{9D8B030D-6E8A-4147-A177-3AD203B41FA5}">
                      <a16:colId xmlns:a16="http://schemas.microsoft.com/office/drawing/2014/main" val="2270950039"/>
                    </a:ext>
                  </a:extLst>
                </a:gridCol>
                <a:gridCol w="5430451">
                  <a:extLst>
                    <a:ext uri="{9D8B030D-6E8A-4147-A177-3AD203B41FA5}">
                      <a16:colId xmlns:a16="http://schemas.microsoft.com/office/drawing/2014/main" val="2706389354"/>
                    </a:ext>
                  </a:extLst>
                </a:gridCol>
              </a:tblGrid>
              <a:tr h="4309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Tumeur limité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à une seule sous-localisation des fosses nasales ou du sinus éthmoïdal avec ou sans atteinte osseuse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931413"/>
                  </a:ext>
                </a:extLst>
              </a:tr>
              <a:tr h="62921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Tumeur atteignant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deux sous-localisations des fosses nasales ou du sinus éthmoïdal ou s’étendant aux deux sites du complexe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naso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-éthmoïdal avec ou sans atteinte osseuse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557278"/>
                  </a:ext>
                </a:extLst>
              </a:tr>
              <a:tr h="4309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la paroi latérale ou au plancher de l’orbite, au sinus maxillaire, au palais ou à la lame criblée de l’éthmoïde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0090414"/>
                  </a:ext>
                </a:extLst>
              </a:tr>
              <a:tr h="60326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T4a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l’orbite antérieur, à la peau du nez ou de la joue, aux processus ptérygoïdes, à la fosse infra-temporale de l’espace masticateur, au sinus sphénoïdal ou au sinus frontal. Extension minime à l’étage cérébral antérieur.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255431"/>
                  </a:ext>
                </a:extLst>
              </a:tr>
              <a:tr h="43090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T4b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à l’apex orbitaire, à la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duremère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au cerveau, à l’étage cérébral moyen, au nasopharynx, au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clivus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ou à un nerf crânien (en dehors du V2)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7610973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282582" y="2330012"/>
            <a:ext cx="367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Sinus para-nasaux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35217" y="2259222"/>
            <a:ext cx="367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Fosses nasales et sinus éthmoïdal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425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494624" y="652392"/>
            <a:ext cx="406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L’orbite et l’</a:t>
            </a:r>
            <a:r>
              <a:rPr kumimoji="0" 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</a:t>
            </a:r>
            <a:r>
              <a:rPr lang="fr-FR" b="1" dirty="0" err="1" smtClean="0">
                <a:solidFill>
                  <a:prstClr val="white"/>
                </a:solidFill>
                <a:latin typeface="Calibri"/>
              </a:rPr>
              <a:t>éphale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52321" y="652392"/>
            <a:ext cx="406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/>
                </a:solidFill>
                <a:latin typeface="Calibri"/>
              </a:rPr>
              <a:t>2</a:t>
            </a:r>
            <a:r>
              <a:rPr kumimoji="0" 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Les espaces profonds de la face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2" y="1623250"/>
            <a:ext cx="5933473" cy="4059092"/>
          </a:xfrm>
          <a:prstGeom prst="rect">
            <a:avLst/>
          </a:prstGeom>
        </p:spPr>
      </p:pic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45" y="1221344"/>
            <a:ext cx="5620534" cy="43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797804" y="95880"/>
            <a:ext cx="849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T4a : atteinte orbitaire antérieure et « minime » de l’étage antérieur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" y="1491494"/>
            <a:ext cx="3790420" cy="4654685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r="7421"/>
          <a:stretch/>
        </p:blipFill>
        <p:spPr>
          <a:xfrm>
            <a:off x="3799086" y="1491495"/>
            <a:ext cx="4357580" cy="4654684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>
            <a:off x="2451937" y="3796307"/>
            <a:ext cx="235516" cy="2305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6621778" y="3409629"/>
            <a:ext cx="228477" cy="1998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 flipV="1">
            <a:off x="1932873" y="3657556"/>
            <a:ext cx="98614" cy="2775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6037285" y="3004089"/>
            <a:ext cx="228477" cy="1998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073" y="1537988"/>
            <a:ext cx="3794943" cy="21658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ZoneTexte 18"/>
          <p:cNvSpPr txBox="1"/>
          <p:nvPr/>
        </p:nvSpPr>
        <p:spPr>
          <a:xfrm>
            <a:off x="8834034" y="4026836"/>
            <a:ext cx="291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Modification  de signal des muscles oculomoteurs :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797804" y="95880"/>
            <a:ext cx="8493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T4b : atteinte </a:t>
            </a: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intra-crânienne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5" y="742211"/>
            <a:ext cx="5034680" cy="5456749"/>
          </a:xfrm>
          <a:prstGeom prst="rect">
            <a:avLst/>
          </a:prstGeom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298" y="997584"/>
            <a:ext cx="4496427" cy="520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53666" y="316523"/>
            <a:ext cx="5202571" cy="6284168"/>
            <a:chOff x="1907704" y="116632"/>
            <a:chExt cx="5246988" cy="662473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16632"/>
              <a:ext cx="5246988" cy="662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orme libre 6"/>
            <p:cNvSpPr/>
            <p:nvPr/>
          </p:nvSpPr>
          <p:spPr>
            <a:xfrm>
              <a:off x="3957535" y="2805758"/>
              <a:ext cx="1147865" cy="808938"/>
            </a:xfrm>
            <a:custGeom>
              <a:avLst/>
              <a:gdLst>
                <a:gd name="connsiteX0" fmla="*/ 204890 w 1147865"/>
                <a:gd name="connsiteY0" fmla="*/ 152400 h 871494"/>
                <a:gd name="connsiteX1" fmla="*/ 204890 w 1147865"/>
                <a:gd name="connsiteY1" fmla="*/ 152400 h 871494"/>
                <a:gd name="connsiteX2" fmla="*/ 233465 w 1147865"/>
                <a:gd name="connsiteY2" fmla="*/ 228600 h 871494"/>
                <a:gd name="connsiteX3" fmla="*/ 204890 w 1147865"/>
                <a:gd name="connsiteY3" fmla="*/ 295275 h 871494"/>
                <a:gd name="connsiteX4" fmla="*/ 147740 w 1147865"/>
                <a:gd name="connsiteY4" fmla="*/ 390525 h 871494"/>
                <a:gd name="connsiteX5" fmla="*/ 100115 w 1147865"/>
                <a:gd name="connsiteY5" fmla="*/ 447675 h 871494"/>
                <a:gd name="connsiteX6" fmla="*/ 42965 w 1147865"/>
                <a:gd name="connsiteY6" fmla="*/ 485775 h 871494"/>
                <a:gd name="connsiteX7" fmla="*/ 71540 w 1147865"/>
                <a:gd name="connsiteY7" fmla="*/ 466725 h 871494"/>
                <a:gd name="connsiteX8" fmla="*/ 128690 w 1147865"/>
                <a:gd name="connsiteY8" fmla="*/ 447675 h 871494"/>
                <a:gd name="connsiteX9" fmla="*/ 157265 w 1147865"/>
                <a:gd name="connsiteY9" fmla="*/ 428625 h 871494"/>
                <a:gd name="connsiteX10" fmla="*/ 214415 w 1147865"/>
                <a:gd name="connsiteY10" fmla="*/ 409575 h 871494"/>
                <a:gd name="connsiteX11" fmla="*/ 262040 w 1147865"/>
                <a:gd name="connsiteY11" fmla="*/ 419100 h 871494"/>
                <a:gd name="connsiteX12" fmla="*/ 290615 w 1147865"/>
                <a:gd name="connsiteY12" fmla="*/ 476250 h 871494"/>
                <a:gd name="connsiteX13" fmla="*/ 271565 w 1147865"/>
                <a:gd name="connsiteY13" fmla="*/ 504825 h 871494"/>
                <a:gd name="connsiteX14" fmla="*/ 262040 w 1147865"/>
                <a:gd name="connsiteY14" fmla="*/ 533400 h 871494"/>
                <a:gd name="connsiteX15" fmla="*/ 233465 w 1147865"/>
                <a:gd name="connsiteY15" fmla="*/ 561975 h 871494"/>
                <a:gd name="connsiteX16" fmla="*/ 166790 w 1147865"/>
                <a:gd name="connsiteY16" fmla="*/ 638175 h 871494"/>
                <a:gd name="connsiteX17" fmla="*/ 119165 w 1147865"/>
                <a:gd name="connsiteY17" fmla="*/ 685800 h 871494"/>
                <a:gd name="connsiteX18" fmla="*/ 100115 w 1147865"/>
                <a:gd name="connsiteY18" fmla="*/ 714375 h 871494"/>
                <a:gd name="connsiteX19" fmla="*/ 42965 w 1147865"/>
                <a:gd name="connsiteY19" fmla="*/ 752475 h 871494"/>
                <a:gd name="connsiteX20" fmla="*/ 14390 w 1147865"/>
                <a:gd name="connsiteY20" fmla="*/ 809625 h 871494"/>
                <a:gd name="connsiteX21" fmla="*/ 4865 w 1147865"/>
                <a:gd name="connsiteY21" fmla="*/ 866775 h 871494"/>
                <a:gd name="connsiteX22" fmla="*/ 62015 w 1147865"/>
                <a:gd name="connsiteY22" fmla="*/ 857250 h 871494"/>
                <a:gd name="connsiteX23" fmla="*/ 119165 w 1147865"/>
                <a:gd name="connsiteY23" fmla="*/ 819150 h 871494"/>
                <a:gd name="connsiteX24" fmla="*/ 176315 w 1147865"/>
                <a:gd name="connsiteY24" fmla="*/ 800100 h 871494"/>
                <a:gd name="connsiteX25" fmla="*/ 233465 w 1147865"/>
                <a:gd name="connsiteY25" fmla="*/ 771525 h 871494"/>
                <a:gd name="connsiteX26" fmla="*/ 262040 w 1147865"/>
                <a:gd name="connsiteY26" fmla="*/ 752475 h 871494"/>
                <a:gd name="connsiteX27" fmla="*/ 319190 w 1147865"/>
                <a:gd name="connsiteY27" fmla="*/ 742950 h 871494"/>
                <a:gd name="connsiteX28" fmla="*/ 404915 w 1147865"/>
                <a:gd name="connsiteY28" fmla="*/ 752475 h 871494"/>
                <a:gd name="connsiteX29" fmla="*/ 433490 w 1147865"/>
                <a:gd name="connsiteY29" fmla="*/ 781050 h 871494"/>
                <a:gd name="connsiteX30" fmla="*/ 490640 w 1147865"/>
                <a:gd name="connsiteY30" fmla="*/ 800100 h 871494"/>
                <a:gd name="connsiteX31" fmla="*/ 519215 w 1147865"/>
                <a:gd name="connsiteY31" fmla="*/ 809625 h 871494"/>
                <a:gd name="connsiteX32" fmla="*/ 547790 w 1147865"/>
                <a:gd name="connsiteY32" fmla="*/ 819150 h 871494"/>
                <a:gd name="connsiteX33" fmla="*/ 623990 w 1147865"/>
                <a:gd name="connsiteY33" fmla="*/ 809625 h 871494"/>
                <a:gd name="connsiteX34" fmla="*/ 643040 w 1147865"/>
                <a:gd name="connsiteY34" fmla="*/ 781050 h 871494"/>
                <a:gd name="connsiteX35" fmla="*/ 671615 w 1147865"/>
                <a:gd name="connsiteY35" fmla="*/ 771525 h 871494"/>
                <a:gd name="connsiteX36" fmla="*/ 700190 w 1147865"/>
                <a:gd name="connsiteY36" fmla="*/ 752475 h 871494"/>
                <a:gd name="connsiteX37" fmla="*/ 728765 w 1147865"/>
                <a:gd name="connsiteY37" fmla="*/ 742950 h 871494"/>
                <a:gd name="connsiteX38" fmla="*/ 843065 w 1147865"/>
                <a:gd name="connsiteY38" fmla="*/ 723900 h 871494"/>
                <a:gd name="connsiteX39" fmla="*/ 976415 w 1147865"/>
                <a:gd name="connsiteY39" fmla="*/ 752475 h 871494"/>
                <a:gd name="connsiteX40" fmla="*/ 1062140 w 1147865"/>
                <a:gd name="connsiteY40" fmla="*/ 800100 h 871494"/>
                <a:gd name="connsiteX41" fmla="*/ 1119290 w 1147865"/>
                <a:gd name="connsiteY41" fmla="*/ 847725 h 871494"/>
                <a:gd name="connsiteX42" fmla="*/ 1147865 w 1147865"/>
                <a:gd name="connsiteY42" fmla="*/ 838200 h 871494"/>
                <a:gd name="connsiteX43" fmla="*/ 1138340 w 1147865"/>
                <a:gd name="connsiteY43" fmla="*/ 742950 h 871494"/>
                <a:gd name="connsiteX44" fmla="*/ 1109765 w 1147865"/>
                <a:gd name="connsiteY44" fmla="*/ 723900 h 871494"/>
                <a:gd name="connsiteX45" fmla="*/ 1062140 w 1147865"/>
                <a:gd name="connsiteY45" fmla="*/ 638175 h 871494"/>
                <a:gd name="connsiteX46" fmla="*/ 1024040 w 1147865"/>
                <a:gd name="connsiteY46" fmla="*/ 581025 h 871494"/>
                <a:gd name="connsiteX47" fmla="*/ 985940 w 1147865"/>
                <a:gd name="connsiteY47" fmla="*/ 523875 h 871494"/>
                <a:gd name="connsiteX48" fmla="*/ 966890 w 1147865"/>
                <a:gd name="connsiteY48" fmla="*/ 495300 h 871494"/>
                <a:gd name="connsiteX49" fmla="*/ 976415 w 1147865"/>
                <a:gd name="connsiteY49" fmla="*/ 466725 h 871494"/>
                <a:gd name="connsiteX50" fmla="*/ 1033565 w 1147865"/>
                <a:gd name="connsiteY50" fmla="*/ 485775 h 871494"/>
                <a:gd name="connsiteX51" fmla="*/ 1090715 w 1147865"/>
                <a:gd name="connsiteY51" fmla="*/ 514350 h 871494"/>
                <a:gd name="connsiteX52" fmla="*/ 1109765 w 1147865"/>
                <a:gd name="connsiteY52" fmla="*/ 542925 h 871494"/>
                <a:gd name="connsiteX53" fmla="*/ 1138340 w 1147865"/>
                <a:gd name="connsiteY53" fmla="*/ 571500 h 871494"/>
                <a:gd name="connsiteX54" fmla="*/ 1119290 w 1147865"/>
                <a:gd name="connsiteY54" fmla="*/ 447675 h 871494"/>
                <a:gd name="connsiteX55" fmla="*/ 1100240 w 1147865"/>
                <a:gd name="connsiteY55" fmla="*/ 419100 h 871494"/>
                <a:gd name="connsiteX56" fmla="*/ 1090715 w 1147865"/>
                <a:gd name="connsiteY56" fmla="*/ 390525 h 871494"/>
                <a:gd name="connsiteX57" fmla="*/ 1062140 w 1147865"/>
                <a:gd name="connsiteY57" fmla="*/ 371475 h 871494"/>
                <a:gd name="connsiteX58" fmla="*/ 1004990 w 1147865"/>
                <a:gd name="connsiteY58" fmla="*/ 352425 h 871494"/>
                <a:gd name="connsiteX59" fmla="*/ 976415 w 1147865"/>
                <a:gd name="connsiteY59" fmla="*/ 323850 h 871494"/>
                <a:gd name="connsiteX60" fmla="*/ 976415 w 1147865"/>
                <a:gd name="connsiteY60" fmla="*/ 247650 h 871494"/>
                <a:gd name="connsiteX61" fmla="*/ 995465 w 1147865"/>
                <a:gd name="connsiteY61" fmla="*/ 171450 h 871494"/>
                <a:gd name="connsiteX62" fmla="*/ 985940 w 1147865"/>
                <a:gd name="connsiteY62" fmla="*/ 104775 h 871494"/>
                <a:gd name="connsiteX63" fmla="*/ 928790 w 1147865"/>
                <a:gd name="connsiteY63" fmla="*/ 47625 h 871494"/>
                <a:gd name="connsiteX64" fmla="*/ 900215 w 1147865"/>
                <a:gd name="connsiteY64" fmla="*/ 28575 h 871494"/>
                <a:gd name="connsiteX65" fmla="*/ 843065 w 1147865"/>
                <a:gd name="connsiteY65" fmla="*/ 9525 h 871494"/>
                <a:gd name="connsiteX66" fmla="*/ 814490 w 1147865"/>
                <a:gd name="connsiteY66" fmla="*/ 0 h 871494"/>
                <a:gd name="connsiteX67" fmla="*/ 747815 w 1147865"/>
                <a:gd name="connsiteY67" fmla="*/ 28575 h 871494"/>
                <a:gd name="connsiteX68" fmla="*/ 719240 w 1147865"/>
                <a:gd name="connsiteY68" fmla="*/ 57150 h 871494"/>
                <a:gd name="connsiteX69" fmla="*/ 662090 w 1147865"/>
                <a:gd name="connsiteY69" fmla="*/ 76200 h 871494"/>
                <a:gd name="connsiteX70" fmla="*/ 509690 w 1147865"/>
                <a:gd name="connsiteY70" fmla="*/ 66675 h 871494"/>
                <a:gd name="connsiteX71" fmla="*/ 481115 w 1147865"/>
                <a:gd name="connsiteY71" fmla="*/ 57150 h 871494"/>
                <a:gd name="connsiteX72" fmla="*/ 462065 w 1147865"/>
                <a:gd name="connsiteY72" fmla="*/ 85725 h 871494"/>
                <a:gd name="connsiteX73" fmla="*/ 404915 w 1147865"/>
                <a:gd name="connsiteY73" fmla="*/ 114300 h 871494"/>
                <a:gd name="connsiteX74" fmla="*/ 223940 w 1147865"/>
                <a:gd name="connsiteY74" fmla="*/ 104775 h 871494"/>
                <a:gd name="connsiteX75" fmla="*/ 195365 w 1147865"/>
                <a:gd name="connsiteY75" fmla="*/ 85725 h 871494"/>
                <a:gd name="connsiteX76" fmla="*/ 204890 w 1147865"/>
                <a:gd name="connsiteY76" fmla="*/ 152400 h 871494"/>
                <a:gd name="connsiteX0" fmla="*/ 204890 w 1147865"/>
                <a:gd name="connsiteY0" fmla="*/ 143334 h 862428"/>
                <a:gd name="connsiteX1" fmla="*/ 204890 w 1147865"/>
                <a:gd name="connsiteY1" fmla="*/ 143334 h 862428"/>
                <a:gd name="connsiteX2" fmla="*/ 233465 w 1147865"/>
                <a:gd name="connsiteY2" fmla="*/ 219534 h 862428"/>
                <a:gd name="connsiteX3" fmla="*/ 204890 w 1147865"/>
                <a:gd name="connsiteY3" fmla="*/ 286209 h 862428"/>
                <a:gd name="connsiteX4" fmla="*/ 147740 w 1147865"/>
                <a:gd name="connsiteY4" fmla="*/ 381459 h 862428"/>
                <a:gd name="connsiteX5" fmla="*/ 100115 w 1147865"/>
                <a:gd name="connsiteY5" fmla="*/ 438609 h 862428"/>
                <a:gd name="connsiteX6" fmla="*/ 42965 w 1147865"/>
                <a:gd name="connsiteY6" fmla="*/ 476709 h 862428"/>
                <a:gd name="connsiteX7" fmla="*/ 71540 w 1147865"/>
                <a:gd name="connsiteY7" fmla="*/ 457659 h 862428"/>
                <a:gd name="connsiteX8" fmla="*/ 128690 w 1147865"/>
                <a:gd name="connsiteY8" fmla="*/ 438609 h 862428"/>
                <a:gd name="connsiteX9" fmla="*/ 157265 w 1147865"/>
                <a:gd name="connsiteY9" fmla="*/ 419559 h 862428"/>
                <a:gd name="connsiteX10" fmla="*/ 214415 w 1147865"/>
                <a:gd name="connsiteY10" fmla="*/ 400509 h 862428"/>
                <a:gd name="connsiteX11" fmla="*/ 262040 w 1147865"/>
                <a:gd name="connsiteY11" fmla="*/ 410034 h 862428"/>
                <a:gd name="connsiteX12" fmla="*/ 290615 w 1147865"/>
                <a:gd name="connsiteY12" fmla="*/ 467184 h 862428"/>
                <a:gd name="connsiteX13" fmla="*/ 271565 w 1147865"/>
                <a:gd name="connsiteY13" fmla="*/ 495759 h 862428"/>
                <a:gd name="connsiteX14" fmla="*/ 262040 w 1147865"/>
                <a:gd name="connsiteY14" fmla="*/ 524334 h 862428"/>
                <a:gd name="connsiteX15" fmla="*/ 233465 w 1147865"/>
                <a:gd name="connsiteY15" fmla="*/ 552909 h 862428"/>
                <a:gd name="connsiteX16" fmla="*/ 166790 w 1147865"/>
                <a:gd name="connsiteY16" fmla="*/ 629109 h 862428"/>
                <a:gd name="connsiteX17" fmla="*/ 119165 w 1147865"/>
                <a:gd name="connsiteY17" fmla="*/ 676734 h 862428"/>
                <a:gd name="connsiteX18" fmla="*/ 100115 w 1147865"/>
                <a:gd name="connsiteY18" fmla="*/ 705309 h 862428"/>
                <a:gd name="connsiteX19" fmla="*/ 42965 w 1147865"/>
                <a:gd name="connsiteY19" fmla="*/ 743409 h 862428"/>
                <a:gd name="connsiteX20" fmla="*/ 14390 w 1147865"/>
                <a:gd name="connsiteY20" fmla="*/ 800559 h 862428"/>
                <a:gd name="connsiteX21" fmla="*/ 4865 w 1147865"/>
                <a:gd name="connsiteY21" fmla="*/ 857709 h 862428"/>
                <a:gd name="connsiteX22" fmla="*/ 62015 w 1147865"/>
                <a:gd name="connsiteY22" fmla="*/ 848184 h 862428"/>
                <a:gd name="connsiteX23" fmla="*/ 119165 w 1147865"/>
                <a:gd name="connsiteY23" fmla="*/ 810084 h 862428"/>
                <a:gd name="connsiteX24" fmla="*/ 176315 w 1147865"/>
                <a:gd name="connsiteY24" fmla="*/ 791034 h 862428"/>
                <a:gd name="connsiteX25" fmla="*/ 233465 w 1147865"/>
                <a:gd name="connsiteY25" fmla="*/ 762459 h 862428"/>
                <a:gd name="connsiteX26" fmla="*/ 262040 w 1147865"/>
                <a:gd name="connsiteY26" fmla="*/ 743409 h 862428"/>
                <a:gd name="connsiteX27" fmla="*/ 319190 w 1147865"/>
                <a:gd name="connsiteY27" fmla="*/ 733884 h 862428"/>
                <a:gd name="connsiteX28" fmla="*/ 404915 w 1147865"/>
                <a:gd name="connsiteY28" fmla="*/ 743409 h 862428"/>
                <a:gd name="connsiteX29" fmla="*/ 433490 w 1147865"/>
                <a:gd name="connsiteY29" fmla="*/ 771984 h 862428"/>
                <a:gd name="connsiteX30" fmla="*/ 490640 w 1147865"/>
                <a:gd name="connsiteY30" fmla="*/ 791034 h 862428"/>
                <a:gd name="connsiteX31" fmla="*/ 519215 w 1147865"/>
                <a:gd name="connsiteY31" fmla="*/ 800559 h 862428"/>
                <a:gd name="connsiteX32" fmla="*/ 547790 w 1147865"/>
                <a:gd name="connsiteY32" fmla="*/ 810084 h 862428"/>
                <a:gd name="connsiteX33" fmla="*/ 623990 w 1147865"/>
                <a:gd name="connsiteY33" fmla="*/ 800559 h 862428"/>
                <a:gd name="connsiteX34" fmla="*/ 643040 w 1147865"/>
                <a:gd name="connsiteY34" fmla="*/ 771984 h 862428"/>
                <a:gd name="connsiteX35" fmla="*/ 671615 w 1147865"/>
                <a:gd name="connsiteY35" fmla="*/ 762459 h 862428"/>
                <a:gd name="connsiteX36" fmla="*/ 700190 w 1147865"/>
                <a:gd name="connsiteY36" fmla="*/ 743409 h 862428"/>
                <a:gd name="connsiteX37" fmla="*/ 728765 w 1147865"/>
                <a:gd name="connsiteY37" fmla="*/ 733884 h 862428"/>
                <a:gd name="connsiteX38" fmla="*/ 843065 w 1147865"/>
                <a:gd name="connsiteY38" fmla="*/ 714834 h 862428"/>
                <a:gd name="connsiteX39" fmla="*/ 976415 w 1147865"/>
                <a:gd name="connsiteY39" fmla="*/ 743409 h 862428"/>
                <a:gd name="connsiteX40" fmla="*/ 1062140 w 1147865"/>
                <a:gd name="connsiteY40" fmla="*/ 791034 h 862428"/>
                <a:gd name="connsiteX41" fmla="*/ 1119290 w 1147865"/>
                <a:gd name="connsiteY41" fmla="*/ 838659 h 862428"/>
                <a:gd name="connsiteX42" fmla="*/ 1147865 w 1147865"/>
                <a:gd name="connsiteY42" fmla="*/ 829134 h 862428"/>
                <a:gd name="connsiteX43" fmla="*/ 1138340 w 1147865"/>
                <a:gd name="connsiteY43" fmla="*/ 733884 h 862428"/>
                <a:gd name="connsiteX44" fmla="*/ 1109765 w 1147865"/>
                <a:gd name="connsiteY44" fmla="*/ 714834 h 862428"/>
                <a:gd name="connsiteX45" fmla="*/ 1062140 w 1147865"/>
                <a:gd name="connsiteY45" fmla="*/ 629109 h 862428"/>
                <a:gd name="connsiteX46" fmla="*/ 1024040 w 1147865"/>
                <a:gd name="connsiteY46" fmla="*/ 571959 h 862428"/>
                <a:gd name="connsiteX47" fmla="*/ 985940 w 1147865"/>
                <a:gd name="connsiteY47" fmla="*/ 514809 h 862428"/>
                <a:gd name="connsiteX48" fmla="*/ 966890 w 1147865"/>
                <a:gd name="connsiteY48" fmla="*/ 486234 h 862428"/>
                <a:gd name="connsiteX49" fmla="*/ 976415 w 1147865"/>
                <a:gd name="connsiteY49" fmla="*/ 457659 h 862428"/>
                <a:gd name="connsiteX50" fmla="*/ 1033565 w 1147865"/>
                <a:gd name="connsiteY50" fmla="*/ 476709 h 862428"/>
                <a:gd name="connsiteX51" fmla="*/ 1090715 w 1147865"/>
                <a:gd name="connsiteY51" fmla="*/ 505284 h 862428"/>
                <a:gd name="connsiteX52" fmla="*/ 1109765 w 1147865"/>
                <a:gd name="connsiteY52" fmla="*/ 533859 h 862428"/>
                <a:gd name="connsiteX53" fmla="*/ 1138340 w 1147865"/>
                <a:gd name="connsiteY53" fmla="*/ 562434 h 862428"/>
                <a:gd name="connsiteX54" fmla="*/ 1119290 w 1147865"/>
                <a:gd name="connsiteY54" fmla="*/ 438609 h 862428"/>
                <a:gd name="connsiteX55" fmla="*/ 1100240 w 1147865"/>
                <a:gd name="connsiteY55" fmla="*/ 410034 h 862428"/>
                <a:gd name="connsiteX56" fmla="*/ 1090715 w 1147865"/>
                <a:gd name="connsiteY56" fmla="*/ 381459 h 862428"/>
                <a:gd name="connsiteX57" fmla="*/ 1062140 w 1147865"/>
                <a:gd name="connsiteY57" fmla="*/ 362409 h 862428"/>
                <a:gd name="connsiteX58" fmla="*/ 1004990 w 1147865"/>
                <a:gd name="connsiteY58" fmla="*/ 343359 h 862428"/>
                <a:gd name="connsiteX59" fmla="*/ 976415 w 1147865"/>
                <a:gd name="connsiteY59" fmla="*/ 314784 h 862428"/>
                <a:gd name="connsiteX60" fmla="*/ 976415 w 1147865"/>
                <a:gd name="connsiteY60" fmla="*/ 238584 h 862428"/>
                <a:gd name="connsiteX61" fmla="*/ 995465 w 1147865"/>
                <a:gd name="connsiteY61" fmla="*/ 162384 h 862428"/>
                <a:gd name="connsiteX62" fmla="*/ 985940 w 1147865"/>
                <a:gd name="connsiteY62" fmla="*/ 95709 h 862428"/>
                <a:gd name="connsiteX63" fmla="*/ 928790 w 1147865"/>
                <a:gd name="connsiteY63" fmla="*/ 38559 h 862428"/>
                <a:gd name="connsiteX64" fmla="*/ 900215 w 1147865"/>
                <a:gd name="connsiteY64" fmla="*/ 19509 h 862428"/>
                <a:gd name="connsiteX65" fmla="*/ 843065 w 1147865"/>
                <a:gd name="connsiteY65" fmla="*/ 459 h 862428"/>
                <a:gd name="connsiteX66" fmla="*/ 814490 w 1147865"/>
                <a:gd name="connsiteY66" fmla="*/ 38559 h 862428"/>
                <a:gd name="connsiteX67" fmla="*/ 747815 w 1147865"/>
                <a:gd name="connsiteY67" fmla="*/ 19509 h 862428"/>
                <a:gd name="connsiteX68" fmla="*/ 719240 w 1147865"/>
                <a:gd name="connsiteY68" fmla="*/ 48084 h 862428"/>
                <a:gd name="connsiteX69" fmla="*/ 662090 w 1147865"/>
                <a:gd name="connsiteY69" fmla="*/ 67134 h 862428"/>
                <a:gd name="connsiteX70" fmla="*/ 509690 w 1147865"/>
                <a:gd name="connsiteY70" fmla="*/ 57609 h 862428"/>
                <a:gd name="connsiteX71" fmla="*/ 481115 w 1147865"/>
                <a:gd name="connsiteY71" fmla="*/ 48084 h 862428"/>
                <a:gd name="connsiteX72" fmla="*/ 462065 w 1147865"/>
                <a:gd name="connsiteY72" fmla="*/ 76659 h 862428"/>
                <a:gd name="connsiteX73" fmla="*/ 404915 w 1147865"/>
                <a:gd name="connsiteY73" fmla="*/ 105234 h 862428"/>
                <a:gd name="connsiteX74" fmla="*/ 223940 w 1147865"/>
                <a:gd name="connsiteY74" fmla="*/ 95709 h 862428"/>
                <a:gd name="connsiteX75" fmla="*/ 195365 w 1147865"/>
                <a:gd name="connsiteY75" fmla="*/ 76659 h 862428"/>
                <a:gd name="connsiteX76" fmla="*/ 204890 w 1147865"/>
                <a:gd name="connsiteY76" fmla="*/ 143334 h 862428"/>
                <a:gd name="connsiteX0" fmla="*/ 204890 w 1147865"/>
                <a:gd name="connsiteY0" fmla="*/ 143334 h 862428"/>
                <a:gd name="connsiteX1" fmla="*/ 204890 w 1147865"/>
                <a:gd name="connsiteY1" fmla="*/ 143334 h 862428"/>
                <a:gd name="connsiteX2" fmla="*/ 233465 w 1147865"/>
                <a:gd name="connsiteY2" fmla="*/ 219534 h 862428"/>
                <a:gd name="connsiteX3" fmla="*/ 204890 w 1147865"/>
                <a:gd name="connsiteY3" fmla="*/ 286209 h 862428"/>
                <a:gd name="connsiteX4" fmla="*/ 147740 w 1147865"/>
                <a:gd name="connsiteY4" fmla="*/ 381459 h 862428"/>
                <a:gd name="connsiteX5" fmla="*/ 100115 w 1147865"/>
                <a:gd name="connsiteY5" fmla="*/ 438609 h 862428"/>
                <a:gd name="connsiteX6" fmla="*/ 42965 w 1147865"/>
                <a:gd name="connsiteY6" fmla="*/ 476709 h 862428"/>
                <a:gd name="connsiteX7" fmla="*/ 71540 w 1147865"/>
                <a:gd name="connsiteY7" fmla="*/ 457659 h 862428"/>
                <a:gd name="connsiteX8" fmla="*/ 128690 w 1147865"/>
                <a:gd name="connsiteY8" fmla="*/ 438609 h 862428"/>
                <a:gd name="connsiteX9" fmla="*/ 157265 w 1147865"/>
                <a:gd name="connsiteY9" fmla="*/ 419559 h 862428"/>
                <a:gd name="connsiteX10" fmla="*/ 214415 w 1147865"/>
                <a:gd name="connsiteY10" fmla="*/ 400509 h 862428"/>
                <a:gd name="connsiteX11" fmla="*/ 262040 w 1147865"/>
                <a:gd name="connsiteY11" fmla="*/ 410034 h 862428"/>
                <a:gd name="connsiteX12" fmla="*/ 290615 w 1147865"/>
                <a:gd name="connsiteY12" fmla="*/ 467184 h 862428"/>
                <a:gd name="connsiteX13" fmla="*/ 271565 w 1147865"/>
                <a:gd name="connsiteY13" fmla="*/ 495759 h 862428"/>
                <a:gd name="connsiteX14" fmla="*/ 262040 w 1147865"/>
                <a:gd name="connsiteY14" fmla="*/ 524334 h 862428"/>
                <a:gd name="connsiteX15" fmla="*/ 233465 w 1147865"/>
                <a:gd name="connsiteY15" fmla="*/ 552909 h 862428"/>
                <a:gd name="connsiteX16" fmla="*/ 166790 w 1147865"/>
                <a:gd name="connsiteY16" fmla="*/ 629109 h 862428"/>
                <a:gd name="connsiteX17" fmla="*/ 119165 w 1147865"/>
                <a:gd name="connsiteY17" fmla="*/ 676734 h 862428"/>
                <a:gd name="connsiteX18" fmla="*/ 100115 w 1147865"/>
                <a:gd name="connsiteY18" fmla="*/ 705309 h 862428"/>
                <a:gd name="connsiteX19" fmla="*/ 42965 w 1147865"/>
                <a:gd name="connsiteY19" fmla="*/ 743409 h 862428"/>
                <a:gd name="connsiteX20" fmla="*/ 14390 w 1147865"/>
                <a:gd name="connsiteY20" fmla="*/ 800559 h 862428"/>
                <a:gd name="connsiteX21" fmla="*/ 4865 w 1147865"/>
                <a:gd name="connsiteY21" fmla="*/ 857709 h 862428"/>
                <a:gd name="connsiteX22" fmla="*/ 62015 w 1147865"/>
                <a:gd name="connsiteY22" fmla="*/ 848184 h 862428"/>
                <a:gd name="connsiteX23" fmla="*/ 119165 w 1147865"/>
                <a:gd name="connsiteY23" fmla="*/ 810084 h 862428"/>
                <a:gd name="connsiteX24" fmla="*/ 176315 w 1147865"/>
                <a:gd name="connsiteY24" fmla="*/ 791034 h 862428"/>
                <a:gd name="connsiteX25" fmla="*/ 233465 w 1147865"/>
                <a:gd name="connsiteY25" fmla="*/ 762459 h 862428"/>
                <a:gd name="connsiteX26" fmla="*/ 262040 w 1147865"/>
                <a:gd name="connsiteY26" fmla="*/ 743409 h 862428"/>
                <a:gd name="connsiteX27" fmla="*/ 319190 w 1147865"/>
                <a:gd name="connsiteY27" fmla="*/ 733884 h 862428"/>
                <a:gd name="connsiteX28" fmla="*/ 404915 w 1147865"/>
                <a:gd name="connsiteY28" fmla="*/ 743409 h 862428"/>
                <a:gd name="connsiteX29" fmla="*/ 433490 w 1147865"/>
                <a:gd name="connsiteY29" fmla="*/ 771984 h 862428"/>
                <a:gd name="connsiteX30" fmla="*/ 490640 w 1147865"/>
                <a:gd name="connsiteY30" fmla="*/ 791034 h 862428"/>
                <a:gd name="connsiteX31" fmla="*/ 519215 w 1147865"/>
                <a:gd name="connsiteY31" fmla="*/ 800559 h 862428"/>
                <a:gd name="connsiteX32" fmla="*/ 547790 w 1147865"/>
                <a:gd name="connsiteY32" fmla="*/ 810084 h 862428"/>
                <a:gd name="connsiteX33" fmla="*/ 623990 w 1147865"/>
                <a:gd name="connsiteY33" fmla="*/ 800559 h 862428"/>
                <a:gd name="connsiteX34" fmla="*/ 643040 w 1147865"/>
                <a:gd name="connsiteY34" fmla="*/ 771984 h 862428"/>
                <a:gd name="connsiteX35" fmla="*/ 671615 w 1147865"/>
                <a:gd name="connsiteY35" fmla="*/ 762459 h 862428"/>
                <a:gd name="connsiteX36" fmla="*/ 700190 w 1147865"/>
                <a:gd name="connsiteY36" fmla="*/ 743409 h 862428"/>
                <a:gd name="connsiteX37" fmla="*/ 728765 w 1147865"/>
                <a:gd name="connsiteY37" fmla="*/ 733884 h 862428"/>
                <a:gd name="connsiteX38" fmla="*/ 843065 w 1147865"/>
                <a:gd name="connsiteY38" fmla="*/ 714834 h 862428"/>
                <a:gd name="connsiteX39" fmla="*/ 976415 w 1147865"/>
                <a:gd name="connsiteY39" fmla="*/ 743409 h 862428"/>
                <a:gd name="connsiteX40" fmla="*/ 1062140 w 1147865"/>
                <a:gd name="connsiteY40" fmla="*/ 791034 h 862428"/>
                <a:gd name="connsiteX41" fmla="*/ 1119290 w 1147865"/>
                <a:gd name="connsiteY41" fmla="*/ 838659 h 862428"/>
                <a:gd name="connsiteX42" fmla="*/ 1147865 w 1147865"/>
                <a:gd name="connsiteY42" fmla="*/ 829134 h 862428"/>
                <a:gd name="connsiteX43" fmla="*/ 1138340 w 1147865"/>
                <a:gd name="connsiteY43" fmla="*/ 733884 h 862428"/>
                <a:gd name="connsiteX44" fmla="*/ 1109765 w 1147865"/>
                <a:gd name="connsiteY44" fmla="*/ 714834 h 862428"/>
                <a:gd name="connsiteX45" fmla="*/ 1062140 w 1147865"/>
                <a:gd name="connsiteY45" fmla="*/ 629109 h 862428"/>
                <a:gd name="connsiteX46" fmla="*/ 1024040 w 1147865"/>
                <a:gd name="connsiteY46" fmla="*/ 571959 h 862428"/>
                <a:gd name="connsiteX47" fmla="*/ 985940 w 1147865"/>
                <a:gd name="connsiteY47" fmla="*/ 514809 h 862428"/>
                <a:gd name="connsiteX48" fmla="*/ 966890 w 1147865"/>
                <a:gd name="connsiteY48" fmla="*/ 486234 h 862428"/>
                <a:gd name="connsiteX49" fmla="*/ 976415 w 1147865"/>
                <a:gd name="connsiteY49" fmla="*/ 457659 h 862428"/>
                <a:gd name="connsiteX50" fmla="*/ 1033565 w 1147865"/>
                <a:gd name="connsiteY50" fmla="*/ 476709 h 862428"/>
                <a:gd name="connsiteX51" fmla="*/ 1090715 w 1147865"/>
                <a:gd name="connsiteY51" fmla="*/ 505284 h 862428"/>
                <a:gd name="connsiteX52" fmla="*/ 1109765 w 1147865"/>
                <a:gd name="connsiteY52" fmla="*/ 533859 h 862428"/>
                <a:gd name="connsiteX53" fmla="*/ 1138340 w 1147865"/>
                <a:gd name="connsiteY53" fmla="*/ 562434 h 862428"/>
                <a:gd name="connsiteX54" fmla="*/ 1119290 w 1147865"/>
                <a:gd name="connsiteY54" fmla="*/ 438609 h 862428"/>
                <a:gd name="connsiteX55" fmla="*/ 1100240 w 1147865"/>
                <a:gd name="connsiteY55" fmla="*/ 410034 h 862428"/>
                <a:gd name="connsiteX56" fmla="*/ 1090715 w 1147865"/>
                <a:gd name="connsiteY56" fmla="*/ 381459 h 862428"/>
                <a:gd name="connsiteX57" fmla="*/ 1062140 w 1147865"/>
                <a:gd name="connsiteY57" fmla="*/ 362409 h 862428"/>
                <a:gd name="connsiteX58" fmla="*/ 1004990 w 1147865"/>
                <a:gd name="connsiteY58" fmla="*/ 343359 h 862428"/>
                <a:gd name="connsiteX59" fmla="*/ 976415 w 1147865"/>
                <a:gd name="connsiteY59" fmla="*/ 314784 h 862428"/>
                <a:gd name="connsiteX60" fmla="*/ 976415 w 1147865"/>
                <a:gd name="connsiteY60" fmla="*/ 238584 h 862428"/>
                <a:gd name="connsiteX61" fmla="*/ 995465 w 1147865"/>
                <a:gd name="connsiteY61" fmla="*/ 162384 h 862428"/>
                <a:gd name="connsiteX62" fmla="*/ 985940 w 1147865"/>
                <a:gd name="connsiteY62" fmla="*/ 95709 h 862428"/>
                <a:gd name="connsiteX63" fmla="*/ 928790 w 1147865"/>
                <a:gd name="connsiteY63" fmla="*/ 38559 h 862428"/>
                <a:gd name="connsiteX64" fmla="*/ 900215 w 1147865"/>
                <a:gd name="connsiteY64" fmla="*/ 19509 h 862428"/>
                <a:gd name="connsiteX65" fmla="*/ 843065 w 1147865"/>
                <a:gd name="connsiteY65" fmla="*/ 459 h 862428"/>
                <a:gd name="connsiteX66" fmla="*/ 814490 w 1147865"/>
                <a:gd name="connsiteY66" fmla="*/ 38559 h 862428"/>
                <a:gd name="connsiteX67" fmla="*/ 747815 w 1147865"/>
                <a:gd name="connsiteY67" fmla="*/ 67134 h 862428"/>
                <a:gd name="connsiteX68" fmla="*/ 719240 w 1147865"/>
                <a:gd name="connsiteY68" fmla="*/ 48084 h 862428"/>
                <a:gd name="connsiteX69" fmla="*/ 662090 w 1147865"/>
                <a:gd name="connsiteY69" fmla="*/ 67134 h 862428"/>
                <a:gd name="connsiteX70" fmla="*/ 509690 w 1147865"/>
                <a:gd name="connsiteY70" fmla="*/ 57609 h 862428"/>
                <a:gd name="connsiteX71" fmla="*/ 481115 w 1147865"/>
                <a:gd name="connsiteY71" fmla="*/ 48084 h 862428"/>
                <a:gd name="connsiteX72" fmla="*/ 462065 w 1147865"/>
                <a:gd name="connsiteY72" fmla="*/ 76659 h 862428"/>
                <a:gd name="connsiteX73" fmla="*/ 404915 w 1147865"/>
                <a:gd name="connsiteY73" fmla="*/ 105234 h 862428"/>
                <a:gd name="connsiteX74" fmla="*/ 223940 w 1147865"/>
                <a:gd name="connsiteY74" fmla="*/ 95709 h 862428"/>
                <a:gd name="connsiteX75" fmla="*/ 195365 w 1147865"/>
                <a:gd name="connsiteY75" fmla="*/ 76659 h 862428"/>
                <a:gd name="connsiteX76" fmla="*/ 204890 w 1147865"/>
                <a:gd name="connsiteY76" fmla="*/ 143334 h 862428"/>
                <a:gd name="connsiteX0" fmla="*/ 204890 w 1147865"/>
                <a:gd name="connsiteY0" fmla="*/ 125119 h 844213"/>
                <a:gd name="connsiteX1" fmla="*/ 204890 w 1147865"/>
                <a:gd name="connsiteY1" fmla="*/ 125119 h 844213"/>
                <a:gd name="connsiteX2" fmla="*/ 233465 w 1147865"/>
                <a:gd name="connsiteY2" fmla="*/ 201319 h 844213"/>
                <a:gd name="connsiteX3" fmla="*/ 204890 w 1147865"/>
                <a:gd name="connsiteY3" fmla="*/ 267994 h 844213"/>
                <a:gd name="connsiteX4" fmla="*/ 147740 w 1147865"/>
                <a:gd name="connsiteY4" fmla="*/ 363244 h 844213"/>
                <a:gd name="connsiteX5" fmla="*/ 100115 w 1147865"/>
                <a:gd name="connsiteY5" fmla="*/ 420394 h 844213"/>
                <a:gd name="connsiteX6" fmla="*/ 42965 w 1147865"/>
                <a:gd name="connsiteY6" fmla="*/ 458494 h 844213"/>
                <a:gd name="connsiteX7" fmla="*/ 71540 w 1147865"/>
                <a:gd name="connsiteY7" fmla="*/ 439444 h 844213"/>
                <a:gd name="connsiteX8" fmla="*/ 128690 w 1147865"/>
                <a:gd name="connsiteY8" fmla="*/ 420394 h 844213"/>
                <a:gd name="connsiteX9" fmla="*/ 157265 w 1147865"/>
                <a:gd name="connsiteY9" fmla="*/ 401344 h 844213"/>
                <a:gd name="connsiteX10" fmla="*/ 214415 w 1147865"/>
                <a:gd name="connsiteY10" fmla="*/ 382294 h 844213"/>
                <a:gd name="connsiteX11" fmla="*/ 262040 w 1147865"/>
                <a:gd name="connsiteY11" fmla="*/ 391819 h 844213"/>
                <a:gd name="connsiteX12" fmla="*/ 290615 w 1147865"/>
                <a:gd name="connsiteY12" fmla="*/ 448969 h 844213"/>
                <a:gd name="connsiteX13" fmla="*/ 271565 w 1147865"/>
                <a:gd name="connsiteY13" fmla="*/ 477544 h 844213"/>
                <a:gd name="connsiteX14" fmla="*/ 262040 w 1147865"/>
                <a:gd name="connsiteY14" fmla="*/ 506119 h 844213"/>
                <a:gd name="connsiteX15" fmla="*/ 233465 w 1147865"/>
                <a:gd name="connsiteY15" fmla="*/ 534694 h 844213"/>
                <a:gd name="connsiteX16" fmla="*/ 166790 w 1147865"/>
                <a:gd name="connsiteY16" fmla="*/ 610894 h 844213"/>
                <a:gd name="connsiteX17" fmla="*/ 119165 w 1147865"/>
                <a:gd name="connsiteY17" fmla="*/ 658519 h 844213"/>
                <a:gd name="connsiteX18" fmla="*/ 100115 w 1147865"/>
                <a:gd name="connsiteY18" fmla="*/ 687094 h 844213"/>
                <a:gd name="connsiteX19" fmla="*/ 42965 w 1147865"/>
                <a:gd name="connsiteY19" fmla="*/ 725194 h 844213"/>
                <a:gd name="connsiteX20" fmla="*/ 14390 w 1147865"/>
                <a:gd name="connsiteY20" fmla="*/ 782344 h 844213"/>
                <a:gd name="connsiteX21" fmla="*/ 4865 w 1147865"/>
                <a:gd name="connsiteY21" fmla="*/ 839494 h 844213"/>
                <a:gd name="connsiteX22" fmla="*/ 62015 w 1147865"/>
                <a:gd name="connsiteY22" fmla="*/ 829969 h 844213"/>
                <a:gd name="connsiteX23" fmla="*/ 119165 w 1147865"/>
                <a:gd name="connsiteY23" fmla="*/ 791869 h 844213"/>
                <a:gd name="connsiteX24" fmla="*/ 176315 w 1147865"/>
                <a:gd name="connsiteY24" fmla="*/ 772819 h 844213"/>
                <a:gd name="connsiteX25" fmla="*/ 233465 w 1147865"/>
                <a:gd name="connsiteY25" fmla="*/ 744244 h 844213"/>
                <a:gd name="connsiteX26" fmla="*/ 262040 w 1147865"/>
                <a:gd name="connsiteY26" fmla="*/ 725194 h 844213"/>
                <a:gd name="connsiteX27" fmla="*/ 319190 w 1147865"/>
                <a:gd name="connsiteY27" fmla="*/ 715669 h 844213"/>
                <a:gd name="connsiteX28" fmla="*/ 404915 w 1147865"/>
                <a:gd name="connsiteY28" fmla="*/ 725194 h 844213"/>
                <a:gd name="connsiteX29" fmla="*/ 433490 w 1147865"/>
                <a:gd name="connsiteY29" fmla="*/ 753769 h 844213"/>
                <a:gd name="connsiteX30" fmla="*/ 490640 w 1147865"/>
                <a:gd name="connsiteY30" fmla="*/ 772819 h 844213"/>
                <a:gd name="connsiteX31" fmla="*/ 519215 w 1147865"/>
                <a:gd name="connsiteY31" fmla="*/ 782344 h 844213"/>
                <a:gd name="connsiteX32" fmla="*/ 547790 w 1147865"/>
                <a:gd name="connsiteY32" fmla="*/ 791869 h 844213"/>
                <a:gd name="connsiteX33" fmla="*/ 623990 w 1147865"/>
                <a:gd name="connsiteY33" fmla="*/ 782344 h 844213"/>
                <a:gd name="connsiteX34" fmla="*/ 643040 w 1147865"/>
                <a:gd name="connsiteY34" fmla="*/ 753769 h 844213"/>
                <a:gd name="connsiteX35" fmla="*/ 671615 w 1147865"/>
                <a:gd name="connsiteY35" fmla="*/ 744244 h 844213"/>
                <a:gd name="connsiteX36" fmla="*/ 700190 w 1147865"/>
                <a:gd name="connsiteY36" fmla="*/ 725194 h 844213"/>
                <a:gd name="connsiteX37" fmla="*/ 728765 w 1147865"/>
                <a:gd name="connsiteY37" fmla="*/ 715669 h 844213"/>
                <a:gd name="connsiteX38" fmla="*/ 843065 w 1147865"/>
                <a:gd name="connsiteY38" fmla="*/ 696619 h 844213"/>
                <a:gd name="connsiteX39" fmla="*/ 976415 w 1147865"/>
                <a:gd name="connsiteY39" fmla="*/ 725194 h 844213"/>
                <a:gd name="connsiteX40" fmla="*/ 1062140 w 1147865"/>
                <a:gd name="connsiteY40" fmla="*/ 772819 h 844213"/>
                <a:gd name="connsiteX41" fmla="*/ 1119290 w 1147865"/>
                <a:gd name="connsiteY41" fmla="*/ 820444 h 844213"/>
                <a:gd name="connsiteX42" fmla="*/ 1147865 w 1147865"/>
                <a:gd name="connsiteY42" fmla="*/ 810919 h 844213"/>
                <a:gd name="connsiteX43" fmla="*/ 1138340 w 1147865"/>
                <a:gd name="connsiteY43" fmla="*/ 715669 h 844213"/>
                <a:gd name="connsiteX44" fmla="*/ 1109765 w 1147865"/>
                <a:gd name="connsiteY44" fmla="*/ 696619 h 844213"/>
                <a:gd name="connsiteX45" fmla="*/ 1062140 w 1147865"/>
                <a:gd name="connsiteY45" fmla="*/ 610894 h 844213"/>
                <a:gd name="connsiteX46" fmla="*/ 1024040 w 1147865"/>
                <a:gd name="connsiteY46" fmla="*/ 553744 h 844213"/>
                <a:gd name="connsiteX47" fmla="*/ 985940 w 1147865"/>
                <a:gd name="connsiteY47" fmla="*/ 496594 h 844213"/>
                <a:gd name="connsiteX48" fmla="*/ 966890 w 1147865"/>
                <a:gd name="connsiteY48" fmla="*/ 468019 h 844213"/>
                <a:gd name="connsiteX49" fmla="*/ 976415 w 1147865"/>
                <a:gd name="connsiteY49" fmla="*/ 439444 h 844213"/>
                <a:gd name="connsiteX50" fmla="*/ 1033565 w 1147865"/>
                <a:gd name="connsiteY50" fmla="*/ 458494 h 844213"/>
                <a:gd name="connsiteX51" fmla="*/ 1090715 w 1147865"/>
                <a:gd name="connsiteY51" fmla="*/ 487069 h 844213"/>
                <a:gd name="connsiteX52" fmla="*/ 1109765 w 1147865"/>
                <a:gd name="connsiteY52" fmla="*/ 515644 h 844213"/>
                <a:gd name="connsiteX53" fmla="*/ 1138340 w 1147865"/>
                <a:gd name="connsiteY53" fmla="*/ 544219 h 844213"/>
                <a:gd name="connsiteX54" fmla="*/ 1119290 w 1147865"/>
                <a:gd name="connsiteY54" fmla="*/ 420394 h 844213"/>
                <a:gd name="connsiteX55" fmla="*/ 1100240 w 1147865"/>
                <a:gd name="connsiteY55" fmla="*/ 391819 h 844213"/>
                <a:gd name="connsiteX56" fmla="*/ 1090715 w 1147865"/>
                <a:gd name="connsiteY56" fmla="*/ 363244 h 844213"/>
                <a:gd name="connsiteX57" fmla="*/ 1062140 w 1147865"/>
                <a:gd name="connsiteY57" fmla="*/ 344194 h 844213"/>
                <a:gd name="connsiteX58" fmla="*/ 1004990 w 1147865"/>
                <a:gd name="connsiteY58" fmla="*/ 325144 h 844213"/>
                <a:gd name="connsiteX59" fmla="*/ 976415 w 1147865"/>
                <a:gd name="connsiteY59" fmla="*/ 296569 h 844213"/>
                <a:gd name="connsiteX60" fmla="*/ 976415 w 1147865"/>
                <a:gd name="connsiteY60" fmla="*/ 220369 h 844213"/>
                <a:gd name="connsiteX61" fmla="*/ 995465 w 1147865"/>
                <a:gd name="connsiteY61" fmla="*/ 144169 h 844213"/>
                <a:gd name="connsiteX62" fmla="*/ 985940 w 1147865"/>
                <a:gd name="connsiteY62" fmla="*/ 77494 h 844213"/>
                <a:gd name="connsiteX63" fmla="*/ 928790 w 1147865"/>
                <a:gd name="connsiteY63" fmla="*/ 20344 h 844213"/>
                <a:gd name="connsiteX64" fmla="*/ 900215 w 1147865"/>
                <a:gd name="connsiteY64" fmla="*/ 1294 h 844213"/>
                <a:gd name="connsiteX65" fmla="*/ 852590 w 1147865"/>
                <a:gd name="connsiteY65" fmla="*/ 58444 h 844213"/>
                <a:gd name="connsiteX66" fmla="*/ 814490 w 1147865"/>
                <a:gd name="connsiteY66" fmla="*/ 20344 h 844213"/>
                <a:gd name="connsiteX67" fmla="*/ 747815 w 1147865"/>
                <a:gd name="connsiteY67" fmla="*/ 48919 h 844213"/>
                <a:gd name="connsiteX68" fmla="*/ 719240 w 1147865"/>
                <a:gd name="connsiteY68" fmla="*/ 29869 h 844213"/>
                <a:gd name="connsiteX69" fmla="*/ 662090 w 1147865"/>
                <a:gd name="connsiteY69" fmla="*/ 48919 h 844213"/>
                <a:gd name="connsiteX70" fmla="*/ 509690 w 1147865"/>
                <a:gd name="connsiteY70" fmla="*/ 39394 h 844213"/>
                <a:gd name="connsiteX71" fmla="*/ 481115 w 1147865"/>
                <a:gd name="connsiteY71" fmla="*/ 29869 h 844213"/>
                <a:gd name="connsiteX72" fmla="*/ 462065 w 1147865"/>
                <a:gd name="connsiteY72" fmla="*/ 58444 h 844213"/>
                <a:gd name="connsiteX73" fmla="*/ 404915 w 1147865"/>
                <a:gd name="connsiteY73" fmla="*/ 87019 h 844213"/>
                <a:gd name="connsiteX74" fmla="*/ 223940 w 1147865"/>
                <a:gd name="connsiteY74" fmla="*/ 77494 h 844213"/>
                <a:gd name="connsiteX75" fmla="*/ 195365 w 1147865"/>
                <a:gd name="connsiteY75" fmla="*/ 58444 h 844213"/>
                <a:gd name="connsiteX76" fmla="*/ 204890 w 1147865"/>
                <a:gd name="connsiteY76" fmla="*/ 125119 h 844213"/>
                <a:gd name="connsiteX0" fmla="*/ 204890 w 1147865"/>
                <a:gd name="connsiteY0" fmla="*/ 105336 h 824430"/>
                <a:gd name="connsiteX1" fmla="*/ 204890 w 1147865"/>
                <a:gd name="connsiteY1" fmla="*/ 105336 h 824430"/>
                <a:gd name="connsiteX2" fmla="*/ 233465 w 1147865"/>
                <a:gd name="connsiteY2" fmla="*/ 181536 h 824430"/>
                <a:gd name="connsiteX3" fmla="*/ 204890 w 1147865"/>
                <a:gd name="connsiteY3" fmla="*/ 248211 h 824430"/>
                <a:gd name="connsiteX4" fmla="*/ 147740 w 1147865"/>
                <a:gd name="connsiteY4" fmla="*/ 343461 h 824430"/>
                <a:gd name="connsiteX5" fmla="*/ 100115 w 1147865"/>
                <a:gd name="connsiteY5" fmla="*/ 400611 h 824430"/>
                <a:gd name="connsiteX6" fmla="*/ 42965 w 1147865"/>
                <a:gd name="connsiteY6" fmla="*/ 438711 h 824430"/>
                <a:gd name="connsiteX7" fmla="*/ 71540 w 1147865"/>
                <a:gd name="connsiteY7" fmla="*/ 419661 h 824430"/>
                <a:gd name="connsiteX8" fmla="*/ 128690 w 1147865"/>
                <a:gd name="connsiteY8" fmla="*/ 400611 h 824430"/>
                <a:gd name="connsiteX9" fmla="*/ 157265 w 1147865"/>
                <a:gd name="connsiteY9" fmla="*/ 381561 h 824430"/>
                <a:gd name="connsiteX10" fmla="*/ 214415 w 1147865"/>
                <a:gd name="connsiteY10" fmla="*/ 362511 h 824430"/>
                <a:gd name="connsiteX11" fmla="*/ 262040 w 1147865"/>
                <a:gd name="connsiteY11" fmla="*/ 372036 h 824430"/>
                <a:gd name="connsiteX12" fmla="*/ 290615 w 1147865"/>
                <a:gd name="connsiteY12" fmla="*/ 429186 h 824430"/>
                <a:gd name="connsiteX13" fmla="*/ 271565 w 1147865"/>
                <a:gd name="connsiteY13" fmla="*/ 457761 h 824430"/>
                <a:gd name="connsiteX14" fmla="*/ 262040 w 1147865"/>
                <a:gd name="connsiteY14" fmla="*/ 486336 h 824430"/>
                <a:gd name="connsiteX15" fmla="*/ 233465 w 1147865"/>
                <a:gd name="connsiteY15" fmla="*/ 514911 h 824430"/>
                <a:gd name="connsiteX16" fmla="*/ 166790 w 1147865"/>
                <a:gd name="connsiteY16" fmla="*/ 591111 h 824430"/>
                <a:gd name="connsiteX17" fmla="*/ 119165 w 1147865"/>
                <a:gd name="connsiteY17" fmla="*/ 638736 h 824430"/>
                <a:gd name="connsiteX18" fmla="*/ 100115 w 1147865"/>
                <a:gd name="connsiteY18" fmla="*/ 667311 h 824430"/>
                <a:gd name="connsiteX19" fmla="*/ 42965 w 1147865"/>
                <a:gd name="connsiteY19" fmla="*/ 705411 h 824430"/>
                <a:gd name="connsiteX20" fmla="*/ 14390 w 1147865"/>
                <a:gd name="connsiteY20" fmla="*/ 762561 h 824430"/>
                <a:gd name="connsiteX21" fmla="*/ 4865 w 1147865"/>
                <a:gd name="connsiteY21" fmla="*/ 819711 h 824430"/>
                <a:gd name="connsiteX22" fmla="*/ 62015 w 1147865"/>
                <a:gd name="connsiteY22" fmla="*/ 810186 h 824430"/>
                <a:gd name="connsiteX23" fmla="*/ 119165 w 1147865"/>
                <a:gd name="connsiteY23" fmla="*/ 772086 h 824430"/>
                <a:gd name="connsiteX24" fmla="*/ 176315 w 1147865"/>
                <a:gd name="connsiteY24" fmla="*/ 753036 h 824430"/>
                <a:gd name="connsiteX25" fmla="*/ 233465 w 1147865"/>
                <a:gd name="connsiteY25" fmla="*/ 724461 h 824430"/>
                <a:gd name="connsiteX26" fmla="*/ 262040 w 1147865"/>
                <a:gd name="connsiteY26" fmla="*/ 705411 h 824430"/>
                <a:gd name="connsiteX27" fmla="*/ 319190 w 1147865"/>
                <a:gd name="connsiteY27" fmla="*/ 695886 h 824430"/>
                <a:gd name="connsiteX28" fmla="*/ 404915 w 1147865"/>
                <a:gd name="connsiteY28" fmla="*/ 705411 h 824430"/>
                <a:gd name="connsiteX29" fmla="*/ 433490 w 1147865"/>
                <a:gd name="connsiteY29" fmla="*/ 733986 h 824430"/>
                <a:gd name="connsiteX30" fmla="*/ 490640 w 1147865"/>
                <a:gd name="connsiteY30" fmla="*/ 753036 h 824430"/>
                <a:gd name="connsiteX31" fmla="*/ 519215 w 1147865"/>
                <a:gd name="connsiteY31" fmla="*/ 762561 h 824430"/>
                <a:gd name="connsiteX32" fmla="*/ 547790 w 1147865"/>
                <a:gd name="connsiteY32" fmla="*/ 772086 h 824430"/>
                <a:gd name="connsiteX33" fmla="*/ 623990 w 1147865"/>
                <a:gd name="connsiteY33" fmla="*/ 762561 h 824430"/>
                <a:gd name="connsiteX34" fmla="*/ 643040 w 1147865"/>
                <a:gd name="connsiteY34" fmla="*/ 733986 h 824430"/>
                <a:gd name="connsiteX35" fmla="*/ 671615 w 1147865"/>
                <a:gd name="connsiteY35" fmla="*/ 724461 h 824430"/>
                <a:gd name="connsiteX36" fmla="*/ 700190 w 1147865"/>
                <a:gd name="connsiteY36" fmla="*/ 705411 h 824430"/>
                <a:gd name="connsiteX37" fmla="*/ 728765 w 1147865"/>
                <a:gd name="connsiteY37" fmla="*/ 695886 h 824430"/>
                <a:gd name="connsiteX38" fmla="*/ 843065 w 1147865"/>
                <a:gd name="connsiteY38" fmla="*/ 676836 h 824430"/>
                <a:gd name="connsiteX39" fmla="*/ 976415 w 1147865"/>
                <a:gd name="connsiteY39" fmla="*/ 705411 h 824430"/>
                <a:gd name="connsiteX40" fmla="*/ 1062140 w 1147865"/>
                <a:gd name="connsiteY40" fmla="*/ 753036 h 824430"/>
                <a:gd name="connsiteX41" fmla="*/ 1119290 w 1147865"/>
                <a:gd name="connsiteY41" fmla="*/ 800661 h 824430"/>
                <a:gd name="connsiteX42" fmla="*/ 1147865 w 1147865"/>
                <a:gd name="connsiteY42" fmla="*/ 791136 h 824430"/>
                <a:gd name="connsiteX43" fmla="*/ 1138340 w 1147865"/>
                <a:gd name="connsiteY43" fmla="*/ 695886 h 824430"/>
                <a:gd name="connsiteX44" fmla="*/ 1109765 w 1147865"/>
                <a:gd name="connsiteY44" fmla="*/ 676836 h 824430"/>
                <a:gd name="connsiteX45" fmla="*/ 1062140 w 1147865"/>
                <a:gd name="connsiteY45" fmla="*/ 591111 h 824430"/>
                <a:gd name="connsiteX46" fmla="*/ 1024040 w 1147865"/>
                <a:gd name="connsiteY46" fmla="*/ 533961 h 824430"/>
                <a:gd name="connsiteX47" fmla="*/ 985940 w 1147865"/>
                <a:gd name="connsiteY47" fmla="*/ 476811 h 824430"/>
                <a:gd name="connsiteX48" fmla="*/ 966890 w 1147865"/>
                <a:gd name="connsiteY48" fmla="*/ 448236 h 824430"/>
                <a:gd name="connsiteX49" fmla="*/ 976415 w 1147865"/>
                <a:gd name="connsiteY49" fmla="*/ 419661 h 824430"/>
                <a:gd name="connsiteX50" fmla="*/ 1033565 w 1147865"/>
                <a:gd name="connsiteY50" fmla="*/ 438711 h 824430"/>
                <a:gd name="connsiteX51" fmla="*/ 1090715 w 1147865"/>
                <a:gd name="connsiteY51" fmla="*/ 467286 h 824430"/>
                <a:gd name="connsiteX52" fmla="*/ 1109765 w 1147865"/>
                <a:gd name="connsiteY52" fmla="*/ 495861 h 824430"/>
                <a:gd name="connsiteX53" fmla="*/ 1138340 w 1147865"/>
                <a:gd name="connsiteY53" fmla="*/ 524436 h 824430"/>
                <a:gd name="connsiteX54" fmla="*/ 1119290 w 1147865"/>
                <a:gd name="connsiteY54" fmla="*/ 400611 h 824430"/>
                <a:gd name="connsiteX55" fmla="*/ 1100240 w 1147865"/>
                <a:gd name="connsiteY55" fmla="*/ 372036 h 824430"/>
                <a:gd name="connsiteX56" fmla="*/ 1090715 w 1147865"/>
                <a:gd name="connsiteY56" fmla="*/ 343461 h 824430"/>
                <a:gd name="connsiteX57" fmla="*/ 1062140 w 1147865"/>
                <a:gd name="connsiteY57" fmla="*/ 324411 h 824430"/>
                <a:gd name="connsiteX58" fmla="*/ 1004990 w 1147865"/>
                <a:gd name="connsiteY58" fmla="*/ 305361 h 824430"/>
                <a:gd name="connsiteX59" fmla="*/ 976415 w 1147865"/>
                <a:gd name="connsiteY59" fmla="*/ 276786 h 824430"/>
                <a:gd name="connsiteX60" fmla="*/ 976415 w 1147865"/>
                <a:gd name="connsiteY60" fmla="*/ 200586 h 824430"/>
                <a:gd name="connsiteX61" fmla="*/ 995465 w 1147865"/>
                <a:gd name="connsiteY61" fmla="*/ 124386 h 824430"/>
                <a:gd name="connsiteX62" fmla="*/ 985940 w 1147865"/>
                <a:gd name="connsiteY62" fmla="*/ 57711 h 824430"/>
                <a:gd name="connsiteX63" fmla="*/ 928790 w 1147865"/>
                <a:gd name="connsiteY63" fmla="*/ 561 h 824430"/>
                <a:gd name="connsiteX64" fmla="*/ 928790 w 1147865"/>
                <a:gd name="connsiteY64" fmla="*/ 29136 h 824430"/>
                <a:gd name="connsiteX65" fmla="*/ 852590 w 1147865"/>
                <a:gd name="connsiteY65" fmla="*/ 38661 h 824430"/>
                <a:gd name="connsiteX66" fmla="*/ 814490 w 1147865"/>
                <a:gd name="connsiteY66" fmla="*/ 561 h 824430"/>
                <a:gd name="connsiteX67" fmla="*/ 747815 w 1147865"/>
                <a:gd name="connsiteY67" fmla="*/ 29136 h 824430"/>
                <a:gd name="connsiteX68" fmla="*/ 719240 w 1147865"/>
                <a:gd name="connsiteY68" fmla="*/ 10086 h 824430"/>
                <a:gd name="connsiteX69" fmla="*/ 662090 w 1147865"/>
                <a:gd name="connsiteY69" fmla="*/ 29136 h 824430"/>
                <a:gd name="connsiteX70" fmla="*/ 509690 w 1147865"/>
                <a:gd name="connsiteY70" fmla="*/ 19611 h 824430"/>
                <a:gd name="connsiteX71" fmla="*/ 481115 w 1147865"/>
                <a:gd name="connsiteY71" fmla="*/ 10086 h 824430"/>
                <a:gd name="connsiteX72" fmla="*/ 462065 w 1147865"/>
                <a:gd name="connsiteY72" fmla="*/ 38661 h 824430"/>
                <a:gd name="connsiteX73" fmla="*/ 404915 w 1147865"/>
                <a:gd name="connsiteY73" fmla="*/ 67236 h 824430"/>
                <a:gd name="connsiteX74" fmla="*/ 223940 w 1147865"/>
                <a:gd name="connsiteY74" fmla="*/ 57711 h 824430"/>
                <a:gd name="connsiteX75" fmla="*/ 195365 w 1147865"/>
                <a:gd name="connsiteY75" fmla="*/ 38661 h 824430"/>
                <a:gd name="connsiteX76" fmla="*/ 204890 w 1147865"/>
                <a:gd name="connsiteY76" fmla="*/ 105336 h 824430"/>
                <a:gd name="connsiteX0" fmla="*/ 204890 w 1147865"/>
                <a:gd name="connsiteY0" fmla="*/ 105336 h 824430"/>
                <a:gd name="connsiteX1" fmla="*/ 204890 w 1147865"/>
                <a:gd name="connsiteY1" fmla="*/ 105336 h 824430"/>
                <a:gd name="connsiteX2" fmla="*/ 233465 w 1147865"/>
                <a:gd name="connsiteY2" fmla="*/ 181536 h 824430"/>
                <a:gd name="connsiteX3" fmla="*/ 204890 w 1147865"/>
                <a:gd name="connsiteY3" fmla="*/ 248211 h 824430"/>
                <a:gd name="connsiteX4" fmla="*/ 147740 w 1147865"/>
                <a:gd name="connsiteY4" fmla="*/ 343461 h 824430"/>
                <a:gd name="connsiteX5" fmla="*/ 100115 w 1147865"/>
                <a:gd name="connsiteY5" fmla="*/ 400611 h 824430"/>
                <a:gd name="connsiteX6" fmla="*/ 42965 w 1147865"/>
                <a:gd name="connsiteY6" fmla="*/ 438711 h 824430"/>
                <a:gd name="connsiteX7" fmla="*/ 71540 w 1147865"/>
                <a:gd name="connsiteY7" fmla="*/ 419661 h 824430"/>
                <a:gd name="connsiteX8" fmla="*/ 128690 w 1147865"/>
                <a:gd name="connsiteY8" fmla="*/ 400611 h 824430"/>
                <a:gd name="connsiteX9" fmla="*/ 157265 w 1147865"/>
                <a:gd name="connsiteY9" fmla="*/ 381561 h 824430"/>
                <a:gd name="connsiteX10" fmla="*/ 214415 w 1147865"/>
                <a:gd name="connsiteY10" fmla="*/ 362511 h 824430"/>
                <a:gd name="connsiteX11" fmla="*/ 262040 w 1147865"/>
                <a:gd name="connsiteY11" fmla="*/ 372036 h 824430"/>
                <a:gd name="connsiteX12" fmla="*/ 290615 w 1147865"/>
                <a:gd name="connsiteY12" fmla="*/ 429186 h 824430"/>
                <a:gd name="connsiteX13" fmla="*/ 271565 w 1147865"/>
                <a:gd name="connsiteY13" fmla="*/ 457761 h 824430"/>
                <a:gd name="connsiteX14" fmla="*/ 262040 w 1147865"/>
                <a:gd name="connsiteY14" fmla="*/ 486336 h 824430"/>
                <a:gd name="connsiteX15" fmla="*/ 233465 w 1147865"/>
                <a:gd name="connsiteY15" fmla="*/ 514911 h 824430"/>
                <a:gd name="connsiteX16" fmla="*/ 166790 w 1147865"/>
                <a:gd name="connsiteY16" fmla="*/ 591111 h 824430"/>
                <a:gd name="connsiteX17" fmla="*/ 119165 w 1147865"/>
                <a:gd name="connsiteY17" fmla="*/ 638736 h 824430"/>
                <a:gd name="connsiteX18" fmla="*/ 100115 w 1147865"/>
                <a:gd name="connsiteY18" fmla="*/ 667311 h 824430"/>
                <a:gd name="connsiteX19" fmla="*/ 42965 w 1147865"/>
                <a:gd name="connsiteY19" fmla="*/ 705411 h 824430"/>
                <a:gd name="connsiteX20" fmla="*/ 14390 w 1147865"/>
                <a:gd name="connsiteY20" fmla="*/ 762561 h 824430"/>
                <a:gd name="connsiteX21" fmla="*/ 4865 w 1147865"/>
                <a:gd name="connsiteY21" fmla="*/ 819711 h 824430"/>
                <a:gd name="connsiteX22" fmla="*/ 62015 w 1147865"/>
                <a:gd name="connsiteY22" fmla="*/ 810186 h 824430"/>
                <a:gd name="connsiteX23" fmla="*/ 119165 w 1147865"/>
                <a:gd name="connsiteY23" fmla="*/ 772086 h 824430"/>
                <a:gd name="connsiteX24" fmla="*/ 176315 w 1147865"/>
                <a:gd name="connsiteY24" fmla="*/ 753036 h 824430"/>
                <a:gd name="connsiteX25" fmla="*/ 233465 w 1147865"/>
                <a:gd name="connsiteY25" fmla="*/ 724461 h 824430"/>
                <a:gd name="connsiteX26" fmla="*/ 262040 w 1147865"/>
                <a:gd name="connsiteY26" fmla="*/ 705411 h 824430"/>
                <a:gd name="connsiteX27" fmla="*/ 319190 w 1147865"/>
                <a:gd name="connsiteY27" fmla="*/ 695886 h 824430"/>
                <a:gd name="connsiteX28" fmla="*/ 404915 w 1147865"/>
                <a:gd name="connsiteY28" fmla="*/ 705411 h 824430"/>
                <a:gd name="connsiteX29" fmla="*/ 433490 w 1147865"/>
                <a:gd name="connsiteY29" fmla="*/ 733986 h 824430"/>
                <a:gd name="connsiteX30" fmla="*/ 490640 w 1147865"/>
                <a:gd name="connsiteY30" fmla="*/ 753036 h 824430"/>
                <a:gd name="connsiteX31" fmla="*/ 519215 w 1147865"/>
                <a:gd name="connsiteY31" fmla="*/ 762561 h 824430"/>
                <a:gd name="connsiteX32" fmla="*/ 547790 w 1147865"/>
                <a:gd name="connsiteY32" fmla="*/ 772086 h 824430"/>
                <a:gd name="connsiteX33" fmla="*/ 623990 w 1147865"/>
                <a:gd name="connsiteY33" fmla="*/ 762561 h 824430"/>
                <a:gd name="connsiteX34" fmla="*/ 643040 w 1147865"/>
                <a:gd name="connsiteY34" fmla="*/ 733986 h 824430"/>
                <a:gd name="connsiteX35" fmla="*/ 671615 w 1147865"/>
                <a:gd name="connsiteY35" fmla="*/ 724461 h 824430"/>
                <a:gd name="connsiteX36" fmla="*/ 700190 w 1147865"/>
                <a:gd name="connsiteY36" fmla="*/ 705411 h 824430"/>
                <a:gd name="connsiteX37" fmla="*/ 728765 w 1147865"/>
                <a:gd name="connsiteY37" fmla="*/ 695886 h 824430"/>
                <a:gd name="connsiteX38" fmla="*/ 843065 w 1147865"/>
                <a:gd name="connsiteY38" fmla="*/ 676836 h 824430"/>
                <a:gd name="connsiteX39" fmla="*/ 976415 w 1147865"/>
                <a:gd name="connsiteY39" fmla="*/ 705411 h 824430"/>
                <a:gd name="connsiteX40" fmla="*/ 1062140 w 1147865"/>
                <a:gd name="connsiteY40" fmla="*/ 753036 h 824430"/>
                <a:gd name="connsiteX41" fmla="*/ 1119290 w 1147865"/>
                <a:gd name="connsiteY41" fmla="*/ 800661 h 824430"/>
                <a:gd name="connsiteX42" fmla="*/ 1147865 w 1147865"/>
                <a:gd name="connsiteY42" fmla="*/ 791136 h 824430"/>
                <a:gd name="connsiteX43" fmla="*/ 1138340 w 1147865"/>
                <a:gd name="connsiteY43" fmla="*/ 695886 h 824430"/>
                <a:gd name="connsiteX44" fmla="*/ 1109765 w 1147865"/>
                <a:gd name="connsiteY44" fmla="*/ 676836 h 824430"/>
                <a:gd name="connsiteX45" fmla="*/ 1062140 w 1147865"/>
                <a:gd name="connsiteY45" fmla="*/ 591111 h 824430"/>
                <a:gd name="connsiteX46" fmla="*/ 1024040 w 1147865"/>
                <a:gd name="connsiteY46" fmla="*/ 533961 h 824430"/>
                <a:gd name="connsiteX47" fmla="*/ 985940 w 1147865"/>
                <a:gd name="connsiteY47" fmla="*/ 476811 h 824430"/>
                <a:gd name="connsiteX48" fmla="*/ 966890 w 1147865"/>
                <a:gd name="connsiteY48" fmla="*/ 448236 h 824430"/>
                <a:gd name="connsiteX49" fmla="*/ 976415 w 1147865"/>
                <a:gd name="connsiteY49" fmla="*/ 419661 h 824430"/>
                <a:gd name="connsiteX50" fmla="*/ 1033565 w 1147865"/>
                <a:gd name="connsiteY50" fmla="*/ 438711 h 824430"/>
                <a:gd name="connsiteX51" fmla="*/ 1090715 w 1147865"/>
                <a:gd name="connsiteY51" fmla="*/ 467286 h 824430"/>
                <a:gd name="connsiteX52" fmla="*/ 1109765 w 1147865"/>
                <a:gd name="connsiteY52" fmla="*/ 495861 h 824430"/>
                <a:gd name="connsiteX53" fmla="*/ 1138340 w 1147865"/>
                <a:gd name="connsiteY53" fmla="*/ 524436 h 824430"/>
                <a:gd name="connsiteX54" fmla="*/ 1119290 w 1147865"/>
                <a:gd name="connsiteY54" fmla="*/ 400611 h 824430"/>
                <a:gd name="connsiteX55" fmla="*/ 1100240 w 1147865"/>
                <a:gd name="connsiteY55" fmla="*/ 372036 h 824430"/>
                <a:gd name="connsiteX56" fmla="*/ 1090715 w 1147865"/>
                <a:gd name="connsiteY56" fmla="*/ 343461 h 824430"/>
                <a:gd name="connsiteX57" fmla="*/ 1062140 w 1147865"/>
                <a:gd name="connsiteY57" fmla="*/ 324411 h 824430"/>
                <a:gd name="connsiteX58" fmla="*/ 1004990 w 1147865"/>
                <a:gd name="connsiteY58" fmla="*/ 305361 h 824430"/>
                <a:gd name="connsiteX59" fmla="*/ 976415 w 1147865"/>
                <a:gd name="connsiteY59" fmla="*/ 276786 h 824430"/>
                <a:gd name="connsiteX60" fmla="*/ 976415 w 1147865"/>
                <a:gd name="connsiteY60" fmla="*/ 200586 h 824430"/>
                <a:gd name="connsiteX61" fmla="*/ 995465 w 1147865"/>
                <a:gd name="connsiteY61" fmla="*/ 124386 h 824430"/>
                <a:gd name="connsiteX62" fmla="*/ 985940 w 1147865"/>
                <a:gd name="connsiteY62" fmla="*/ 57711 h 824430"/>
                <a:gd name="connsiteX63" fmla="*/ 928790 w 1147865"/>
                <a:gd name="connsiteY63" fmla="*/ 561 h 824430"/>
                <a:gd name="connsiteX64" fmla="*/ 928790 w 1147865"/>
                <a:gd name="connsiteY64" fmla="*/ 29136 h 824430"/>
                <a:gd name="connsiteX65" fmla="*/ 852590 w 1147865"/>
                <a:gd name="connsiteY65" fmla="*/ 38661 h 824430"/>
                <a:gd name="connsiteX66" fmla="*/ 824015 w 1147865"/>
                <a:gd name="connsiteY66" fmla="*/ 38661 h 824430"/>
                <a:gd name="connsiteX67" fmla="*/ 747815 w 1147865"/>
                <a:gd name="connsiteY67" fmla="*/ 29136 h 824430"/>
                <a:gd name="connsiteX68" fmla="*/ 719240 w 1147865"/>
                <a:gd name="connsiteY68" fmla="*/ 10086 h 824430"/>
                <a:gd name="connsiteX69" fmla="*/ 662090 w 1147865"/>
                <a:gd name="connsiteY69" fmla="*/ 29136 h 824430"/>
                <a:gd name="connsiteX70" fmla="*/ 509690 w 1147865"/>
                <a:gd name="connsiteY70" fmla="*/ 19611 h 824430"/>
                <a:gd name="connsiteX71" fmla="*/ 481115 w 1147865"/>
                <a:gd name="connsiteY71" fmla="*/ 10086 h 824430"/>
                <a:gd name="connsiteX72" fmla="*/ 462065 w 1147865"/>
                <a:gd name="connsiteY72" fmla="*/ 38661 h 824430"/>
                <a:gd name="connsiteX73" fmla="*/ 404915 w 1147865"/>
                <a:gd name="connsiteY73" fmla="*/ 67236 h 824430"/>
                <a:gd name="connsiteX74" fmla="*/ 223940 w 1147865"/>
                <a:gd name="connsiteY74" fmla="*/ 57711 h 824430"/>
                <a:gd name="connsiteX75" fmla="*/ 195365 w 1147865"/>
                <a:gd name="connsiteY75" fmla="*/ 38661 h 824430"/>
                <a:gd name="connsiteX76" fmla="*/ 204890 w 1147865"/>
                <a:gd name="connsiteY76" fmla="*/ 105336 h 824430"/>
                <a:gd name="connsiteX0" fmla="*/ 204890 w 1147865"/>
                <a:gd name="connsiteY0" fmla="*/ 105336 h 824430"/>
                <a:gd name="connsiteX1" fmla="*/ 204890 w 1147865"/>
                <a:gd name="connsiteY1" fmla="*/ 105336 h 824430"/>
                <a:gd name="connsiteX2" fmla="*/ 233465 w 1147865"/>
                <a:gd name="connsiteY2" fmla="*/ 181536 h 824430"/>
                <a:gd name="connsiteX3" fmla="*/ 204890 w 1147865"/>
                <a:gd name="connsiteY3" fmla="*/ 248211 h 824430"/>
                <a:gd name="connsiteX4" fmla="*/ 147740 w 1147865"/>
                <a:gd name="connsiteY4" fmla="*/ 343461 h 824430"/>
                <a:gd name="connsiteX5" fmla="*/ 100115 w 1147865"/>
                <a:gd name="connsiteY5" fmla="*/ 400611 h 824430"/>
                <a:gd name="connsiteX6" fmla="*/ 42965 w 1147865"/>
                <a:gd name="connsiteY6" fmla="*/ 438711 h 824430"/>
                <a:gd name="connsiteX7" fmla="*/ 71540 w 1147865"/>
                <a:gd name="connsiteY7" fmla="*/ 419661 h 824430"/>
                <a:gd name="connsiteX8" fmla="*/ 128690 w 1147865"/>
                <a:gd name="connsiteY8" fmla="*/ 400611 h 824430"/>
                <a:gd name="connsiteX9" fmla="*/ 157265 w 1147865"/>
                <a:gd name="connsiteY9" fmla="*/ 381561 h 824430"/>
                <a:gd name="connsiteX10" fmla="*/ 214415 w 1147865"/>
                <a:gd name="connsiteY10" fmla="*/ 362511 h 824430"/>
                <a:gd name="connsiteX11" fmla="*/ 262040 w 1147865"/>
                <a:gd name="connsiteY11" fmla="*/ 372036 h 824430"/>
                <a:gd name="connsiteX12" fmla="*/ 290615 w 1147865"/>
                <a:gd name="connsiteY12" fmla="*/ 429186 h 824430"/>
                <a:gd name="connsiteX13" fmla="*/ 271565 w 1147865"/>
                <a:gd name="connsiteY13" fmla="*/ 457761 h 824430"/>
                <a:gd name="connsiteX14" fmla="*/ 262040 w 1147865"/>
                <a:gd name="connsiteY14" fmla="*/ 486336 h 824430"/>
                <a:gd name="connsiteX15" fmla="*/ 233465 w 1147865"/>
                <a:gd name="connsiteY15" fmla="*/ 514911 h 824430"/>
                <a:gd name="connsiteX16" fmla="*/ 166790 w 1147865"/>
                <a:gd name="connsiteY16" fmla="*/ 591111 h 824430"/>
                <a:gd name="connsiteX17" fmla="*/ 119165 w 1147865"/>
                <a:gd name="connsiteY17" fmla="*/ 638736 h 824430"/>
                <a:gd name="connsiteX18" fmla="*/ 100115 w 1147865"/>
                <a:gd name="connsiteY18" fmla="*/ 667311 h 824430"/>
                <a:gd name="connsiteX19" fmla="*/ 42965 w 1147865"/>
                <a:gd name="connsiteY19" fmla="*/ 705411 h 824430"/>
                <a:gd name="connsiteX20" fmla="*/ 14390 w 1147865"/>
                <a:gd name="connsiteY20" fmla="*/ 762561 h 824430"/>
                <a:gd name="connsiteX21" fmla="*/ 4865 w 1147865"/>
                <a:gd name="connsiteY21" fmla="*/ 819711 h 824430"/>
                <a:gd name="connsiteX22" fmla="*/ 62015 w 1147865"/>
                <a:gd name="connsiteY22" fmla="*/ 810186 h 824430"/>
                <a:gd name="connsiteX23" fmla="*/ 119165 w 1147865"/>
                <a:gd name="connsiteY23" fmla="*/ 772086 h 824430"/>
                <a:gd name="connsiteX24" fmla="*/ 176315 w 1147865"/>
                <a:gd name="connsiteY24" fmla="*/ 753036 h 824430"/>
                <a:gd name="connsiteX25" fmla="*/ 233465 w 1147865"/>
                <a:gd name="connsiteY25" fmla="*/ 724461 h 824430"/>
                <a:gd name="connsiteX26" fmla="*/ 262040 w 1147865"/>
                <a:gd name="connsiteY26" fmla="*/ 705411 h 824430"/>
                <a:gd name="connsiteX27" fmla="*/ 319190 w 1147865"/>
                <a:gd name="connsiteY27" fmla="*/ 695886 h 824430"/>
                <a:gd name="connsiteX28" fmla="*/ 404915 w 1147865"/>
                <a:gd name="connsiteY28" fmla="*/ 705411 h 824430"/>
                <a:gd name="connsiteX29" fmla="*/ 433490 w 1147865"/>
                <a:gd name="connsiteY29" fmla="*/ 733986 h 824430"/>
                <a:gd name="connsiteX30" fmla="*/ 490640 w 1147865"/>
                <a:gd name="connsiteY30" fmla="*/ 753036 h 824430"/>
                <a:gd name="connsiteX31" fmla="*/ 519215 w 1147865"/>
                <a:gd name="connsiteY31" fmla="*/ 762561 h 824430"/>
                <a:gd name="connsiteX32" fmla="*/ 547790 w 1147865"/>
                <a:gd name="connsiteY32" fmla="*/ 772086 h 824430"/>
                <a:gd name="connsiteX33" fmla="*/ 623990 w 1147865"/>
                <a:gd name="connsiteY33" fmla="*/ 762561 h 824430"/>
                <a:gd name="connsiteX34" fmla="*/ 643040 w 1147865"/>
                <a:gd name="connsiteY34" fmla="*/ 733986 h 824430"/>
                <a:gd name="connsiteX35" fmla="*/ 671615 w 1147865"/>
                <a:gd name="connsiteY35" fmla="*/ 724461 h 824430"/>
                <a:gd name="connsiteX36" fmla="*/ 700190 w 1147865"/>
                <a:gd name="connsiteY36" fmla="*/ 705411 h 824430"/>
                <a:gd name="connsiteX37" fmla="*/ 728765 w 1147865"/>
                <a:gd name="connsiteY37" fmla="*/ 695886 h 824430"/>
                <a:gd name="connsiteX38" fmla="*/ 843065 w 1147865"/>
                <a:gd name="connsiteY38" fmla="*/ 676836 h 824430"/>
                <a:gd name="connsiteX39" fmla="*/ 976415 w 1147865"/>
                <a:gd name="connsiteY39" fmla="*/ 705411 h 824430"/>
                <a:gd name="connsiteX40" fmla="*/ 1062140 w 1147865"/>
                <a:gd name="connsiteY40" fmla="*/ 753036 h 824430"/>
                <a:gd name="connsiteX41" fmla="*/ 1119290 w 1147865"/>
                <a:gd name="connsiteY41" fmla="*/ 800661 h 824430"/>
                <a:gd name="connsiteX42" fmla="*/ 1147865 w 1147865"/>
                <a:gd name="connsiteY42" fmla="*/ 791136 h 824430"/>
                <a:gd name="connsiteX43" fmla="*/ 1138340 w 1147865"/>
                <a:gd name="connsiteY43" fmla="*/ 695886 h 824430"/>
                <a:gd name="connsiteX44" fmla="*/ 1109765 w 1147865"/>
                <a:gd name="connsiteY44" fmla="*/ 676836 h 824430"/>
                <a:gd name="connsiteX45" fmla="*/ 1062140 w 1147865"/>
                <a:gd name="connsiteY45" fmla="*/ 591111 h 824430"/>
                <a:gd name="connsiteX46" fmla="*/ 1024040 w 1147865"/>
                <a:gd name="connsiteY46" fmla="*/ 533961 h 824430"/>
                <a:gd name="connsiteX47" fmla="*/ 985940 w 1147865"/>
                <a:gd name="connsiteY47" fmla="*/ 476811 h 824430"/>
                <a:gd name="connsiteX48" fmla="*/ 966890 w 1147865"/>
                <a:gd name="connsiteY48" fmla="*/ 448236 h 824430"/>
                <a:gd name="connsiteX49" fmla="*/ 976415 w 1147865"/>
                <a:gd name="connsiteY49" fmla="*/ 419661 h 824430"/>
                <a:gd name="connsiteX50" fmla="*/ 1033565 w 1147865"/>
                <a:gd name="connsiteY50" fmla="*/ 438711 h 824430"/>
                <a:gd name="connsiteX51" fmla="*/ 1090715 w 1147865"/>
                <a:gd name="connsiteY51" fmla="*/ 467286 h 824430"/>
                <a:gd name="connsiteX52" fmla="*/ 1109765 w 1147865"/>
                <a:gd name="connsiteY52" fmla="*/ 495861 h 824430"/>
                <a:gd name="connsiteX53" fmla="*/ 1138340 w 1147865"/>
                <a:gd name="connsiteY53" fmla="*/ 524436 h 824430"/>
                <a:gd name="connsiteX54" fmla="*/ 1119290 w 1147865"/>
                <a:gd name="connsiteY54" fmla="*/ 400611 h 824430"/>
                <a:gd name="connsiteX55" fmla="*/ 1100240 w 1147865"/>
                <a:gd name="connsiteY55" fmla="*/ 372036 h 824430"/>
                <a:gd name="connsiteX56" fmla="*/ 1090715 w 1147865"/>
                <a:gd name="connsiteY56" fmla="*/ 343461 h 824430"/>
                <a:gd name="connsiteX57" fmla="*/ 1062140 w 1147865"/>
                <a:gd name="connsiteY57" fmla="*/ 324411 h 824430"/>
                <a:gd name="connsiteX58" fmla="*/ 1004990 w 1147865"/>
                <a:gd name="connsiteY58" fmla="*/ 305361 h 824430"/>
                <a:gd name="connsiteX59" fmla="*/ 976415 w 1147865"/>
                <a:gd name="connsiteY59" fmla="*/ 276786 h 824430"/>
                <a:gd name="connsiteX60" fmla="*/ 976415 w 1147865"/>
                <a:gd name="connsiteY60" fmla="*/ 200586 h 824430"/>
                <a:gd name="connsiteX61" fmla="*/ 995465 w 1147865"/>
                <a:gd name="connsiteY61" fmla="*/ 124386 h 824430"/>
                <a:gd name="connsiteX62" fmla="*/ 985940 w 1147865"/>
                <a:gd name="connsiteY62" fmla="*/ 57711 h 824430"/>
                <a:gd name="connsiteX63" fmla="*/ 928790 w 1147865"/>
                <a:gd name="connsiteY63" fmla="*/ 561 h 824430"/>
                <a:gd name="connsiteX64" fmla="*/ 928790 w 1147865"/>
                <a:gd name="connsiteY64" fmla="*/ 29136 h 824430"/>
                <a:gd name="connsiteX65" fmla="*/ 852590 w 1147865"/>
                <a:gd name="connsiteY65" fmla="*/ 38661 h 824430"/>
                <a:gd name="connsiteX66" fmla="*/ 824015 w 1147865"/>
                <a:gd name="connsiteY66" fmla="*/ 38661 h 824430"/>
                <a:gd name="connsiteX67" fmla="*/ 747815 w 1147865"/>
                <a:gd name="connsiteY67" fmla="*/ 29136 h 824430"/>
                <a:gd name="connsiteX68" fmla="*/ 719240 w 1147865"/>
                <a:gd name="connsiteY68" fmla="*/ 57711 h 824430"/>
                <a:gd name="connsiteX69" fmla="*/ 662090 w 1147865"/>
                <a:gd name="connsiteY69" fmla="*/ 29136 h 824430"/>
                <a:gd name="connsiteX70" fmla="*/ 509690 w 1147865"/>
                <a:gd name="connsiteY70" fmla="*/ 19611 h 824430"/>
                <a:gd name="connsiteX71" fmla="*/ 481115 w 1147865"/>
                <a:gd name="connsiteY71" fmla="*/ 10086 h 824430"/>
                <a:gd name="connsiteX72" fmla="*/ 462065 w 1147865"/>
                <a:gd name="connsiteY72" fmla="*/ 38661 h 824430"/>
                <a:gd name="connsiteX73" fmla="*/ 404915 w 1147865"/>
                <a:gd name="connsiteY73" fmla="*/ 67236 h 824430"/>
                <a:gd name="connsiteX74" fmla="*/ 223940 w 1147865"/>
                <a:gd name="connsiteY74" fmla="*/ 57711 h 824430"/>
                <a:gd name="connsiteX75" fmla="*/ 195365 w 1147865"/>
                <a:gd name="connsiteY75" fmla="*/ 38661 h 824430"/>
                <a:gd name="connsiteX76" fmla="*/ 204890 w 1147865"/>
                <a:gd name="connsiteY76" fmla="*/ 105336 h 824430"/>
                <a:gd name="connsiteX0" fmla="*/ 204890 w 1147865"/>
                <a:gd name="connsiteY0" fmla="*/ 95957 h 815051"/>
                <a:gd name="connsiteX1" fmla="*/ 204890 w 1147865"/>
                <a:gd name="connsiteY1" fmla="*/ 95957 h 815051"/>
                <a:gd name="connsiteX2" fmla="*/ 233465 w 1147865"/>
                <a:gd name="connsiteY2" fmla="*/ 172157 h 815051"/>
                <a:gd name="connsiteX3" fmla="*/ 204890 w 1147865"/>
                <a:gd name="connsiteY3" fmla="*/ 238832 h 815051"/>
                <a:gd name="connsiteX4" fmla="*/ 147740 w 1147865"/>
                <a:gd name="connsiteY4" fmla="*/ 334082 h 815051"/>
                <a:gd name="connsiteX5" fmla="*/ 100115 w 1147865"/>
                <a:gd name="connsiteY5" fmla="*/ 391232 h 815051"/>
                <a:gd name="connsiteX6" fmla="*/ 42965 w 1147865"/>
                <a:gd name="connsiteY6" fmla="*/ 429332 h 815051"/>
                <a:gd name="connsiteX7" fmla="*/ 71540 w 1147865"/>
                <a:gd name="connsiteY7" fmla="*/ 410282 h 815051"/>
                <a:gd name="connsiteX8" fmla="*/ 128690 w 1147865"/>
                <a:gd name="connsiteY8" fmla="*/ 391232 h 815051"/>
                <a:gd name="connsiteX9" fmla="*/ 157265 w 1147865"/>
                <a:gd name="connsiteY9" fmla="*/ 372182 h 815051"/>
                <a:gd name="connsiteX10" fmla="*/ 214415 w 1147865"/>
                <a:gd name="connsiteY10" fmla="*/ 353132 h 815051"/>
                <a:gd name="connsiteX11" fmla="*/ 262040 w 1147865"/>
                <a:gd name="connsiteY11" fmla="*/ 362657 h 815051"/>
                <a:gd name="connsiteX12" fmla="*/ 290615 w 1147865"/>
                <a:gd name="connsiteY12" fmla="*/ 419807 h 815051"/>
                <a:gd name="connsiteX13" fmla="*/ 271565 w 1147865"/>
                <a:gd name="connsiteY13" fmla="*/ 448382 h 815051"/>
                <a:gd name="connsiteX14" fmla="*/ 262040 w 1147865"/>
                <a:gd name="connsiteY14" fmla="*/ 476957 h 815051"/>
                <a:gd name="connsiteX15" fmla="*/ 233465 w 1147865"/>
                <a:gd name="connsiteY15" fmla="*/ 505532 h 815051"/>
                <a:gd name="connsiteX16" fmla="*/ 166790 w 1147865"/>
                <a:gd name="connsiteY16" fmla="*/ 581732 h 815051"/>
                <a:gd name="connsiteX17" fmla="*/ 119165 w 1147865"/>
                <a:gd name="connsiteY17" fmla="*/ 629357 h 815051"/>
                <a:gd name="connsiteX18" fmla="*/ 100115 w 1147865"/>
                <a:gd name="connsiteY18" fmla="*/ 657932 h 815051"/>
                <a:gd name="connsiteX19" fmla="*/ 42965 w 1147865"/>
                <a:gd name="connsiteY19" fmla="*/ 696032 h 815051"/>
                <a:gd name="connsiteX20" fmla="*/ 14390 w 1147865"/>
                <a:gd name="connsiteY20" fmla="*/ 753182 h 815051"/>
                <a:gd name="connsiteX21" fmla="*/ 4865 w 1147865"/>
                <a:gd name="connsiteY21" fmla="*/ 810332 h 815051"/>
                <a:gd name="connsiteX22" fmla="*/ 62015 w 1147865"/>
                <a:gd name="connsiteY22" fmla="*/ 800807 h 815051"/>
                <a:gd name="connsiteX23" fmla="*/ 119165 w 1147865"/>
                <a:gd name="connsiteY23" fmla="*/ 762707 h 815051"/>
                <a:gd name="connsiteX24" fmla="*/ 176315 w 1147865"/>
                <a:gd name="connsiteY24" fmla="*/ 743657 h 815051"/>
                <a:gd name="connsiteX25" fmla="*/ 233465 w 1147865"/>
                <a:gd name="connsiteY25" fmla="*/ 715082 h 815051"/>
                <a:gd name="connsiteX26" fmla="*/ 262040 w 1147865"/>
                <a:gd name="connsiteY26" fmla="*/ 696032 h 815051"/>
                <a:gd name="connsiteX27" fmla="*/ 319190 w 1147865"/>
                <a:gd name="connsiteY27" fmla="*/ 686507 h 815051"/>
                <a:gd name="connsiteX28" fmla="*/ 404915 w 1147865"/>
                <a:gd name="connsiteY28" fmla="*/ 696032 h 815051"/>
                <a:gd name="connsiteX29" fmla="*/ 433490 w 1147865"/>
                <a:gd name="connsiteY29" fmla="*/ 724607 h 815051"/>
                <a:gd name="connsiteX30" fmla="*/ 490640 w 1147865"/>
                <a:gd name="connsiteY30" fmla="*/ 743657 h 815051"/>
                <a:gd name="connsiteX31" fmla="*/ 519215 w 1147865"/>
                <a:gd name="connsiteY31" fmla="*/ 753182 h 815051"/>
                <a:gd name="connsiteX32" fmla="*/ 547790 w 1147865"/>
                <a:gd name="connsiteY32" fmla="*/ 762707 h 815051"/>
                <a:gd name="connsiteX33" fmla="*/ 623990 w 1147865"/>
                <a:gd name="connsiteY33" fmla="*/ 753182 h 815051"/>
                <a:gd name="connsiteX34" fmla="*/ 643040 w 1147865"/>
                <a:gd name="connsiteY34" fmla="*/ 724607 h 815051"/>
                <a:gd name="connsiteX35" fmla="*/ 671615 w 1147865"/>
                <a:gd name="connsiteY35" fmla="*/ 715082 h 815051"/>
                <a:gd name="connsiteX36" fmla="*/ 700190 w 1147865"/>
                <a:gd name="connsiteY36" fmla="*/ 696032 h 815051"/>
                <a:gd name="connsiteX37" fmla="*/ 728765 w 1147865"/>
                <a:gd name="connsiteY37" fmla="*/ 686507 h 815051"/>
                <a:gd name="connsiteX38" fmla="*/ 843065 w 1147865"/>
                <a:gd name="connsiteY38" fmla="*/ 667457 h 815051"/>
                <a:gd name="connsiteX39" fmla="*/ 976415 w 1147865"/>
                <a:gd name="connsiteY39" fmla="*/ 696032 h 815051"/>
                <a:gd name="connsiteX40" fmla="*/ 1062140 w 1147865"/>
                <a:gd name="connsiteY40" fmla="*/ 743657 h 815051"/>
                <a:gd name="connsiteX41" fmla="*/ 1119290 w 1147865"/>
                <a:gd name="connsiteY41" fmla="*/ 791282 h 815051"/>
                <a:gd name="connsiteX42" fmla="*/ 1147865 w 1147865"/>
                <a:gd name="connsiteY42" fmla="*/ 781757 h 815051"/>
                <a:gd name="connsiteX43" fmla="*/ 1138340 w 1147865"/>
                <a:gd name="connsiteY43" fmla="*/ 686507 h 815051"/>
                <a:gd name="connsiteX44" fmla="*/ 1109765 w 1147865"/>
                <a:gd name="connsiteY44" fmla="*/ 667457 h 815051"/>
                <a:gd name="connsiteX45" fmla="*/ 1062140 w 1147865"/>
                <a:gd name="connsiteY45" fmla="*/ 581732 h 815051"/>
                <a:gd name="connsiteX46" fmla="*/ 1024040 w 1147865"/>
                <a:gd name="connsiteY46" fmla="*/ 524582 h 815051"/>
                <a:gd name="connsiteX47" fmla="*/ 985940 w 1147865"/>
                <a:gd name="connsiteY47" fmla="*/ 467432 h 815051"/>
                <a:gd name="connsiteX48" fmla="*/ 966890 w 1147865"/>
                <a:gd name="connsiteY48" fmla="*/ 438857 h 815051"/>
                <a:gd name="connsiteX49" fmla="*/ 976415 w 1147865"/>
                <a:gd name="connsiteY49" fmla="*/ 410282 h 815051"/>
                <a:gd name="connsiteX50" fmla="*/ 1033565 w 1147865"/>
                <a:gd name="connsiteY50" fmla="*/ 429332 h 815051"/>
                <a:gd name="connsiteX51" fmla="*/ 1090715 w 1147865"/>
                <a:gd name="connsiteY51" fmla="*/ 457907 h 815051"/>
                <a:gd name="connsiteX52" fmla="*/ 1109765 w 1147865"/>
                <a:gd name="connsiteY52" fmla="*/ 486482 h 815051"/>
                <a:gd name="connsiteX53" fmla="*/ 1138340 w 1147865"/>
                <a:gd name="connsiteY53" fmla="*/ 515057 h 815051"/>
                <a:gd name="connsiteX54" fmla="*/ 1119290 w 1147865"/>
                <a:gd name="connsiteY54" fmla="*/ 391232 h 815051"/>
                <a:gd name="connsiteX55" fmla="*/ 1100240 w 1147865"/>
                <a:gd name="connsiteY55" fmla="*/ 362657 h 815051"/>
                <a:gd name="connsiteX56" fmla="*/ 1090715 w 1147865"/>
                <a:gd name="connsiteY56" fmla="*/ 334082 h 815051"/>
                <a:gd name="connsiteX57" fmla="*/ 1062140 w 1147865"/>
                <a:gd name="connsiteY57" fmla="*/ 315032 h 815051"/>
                <a:gd name="connsiteX58" fmla="*/ 1004990 w 1147865"/>
                <a:gd name="connsiteY58" fmla="*/ 295982 h 815051"/>
                <a:gd name="connsiteX59" fmla="*/ 976415 w 1147865"/>
                <a:gd name="connsiteY59" fmla="*/ 267407 h 815051"/>
                <a:gd name="connsiteX60" fmla="*/ 976415 w 1147865"/>
                <a:gd name="connsiteY60" fmla="*/ 191207 h 815051"/>
                <a:gd name="connsiteX61" fmla="*/ 995465 w 1147865"/>
                <a:gd name="connsiteY61" fmla="*/ 115007 h 815051"/>
                <a:gd name="connsiteX62" fmla="*/ 985940 w 1147865"/>
                <a:gd name="connsiteY62" fmla="*/ 48332 h 815051"/>
                <a:gd name="connsiteX63" fmla="*/ 928790 w 1147865"/>
                <a:gd name="connsiteY63" fmla="*/ 76907 h 815051"/>
                <a:gd name="connsiteX64" fmla="*/ 928790 w 1147865"/>
                <a:gd name="connsiteY64" fmla="*/ 19757 h 815051"/>
                <a:gd name="connsiteX65" fmla="*/ 852590 w 1147865"/>
                <a:gd name="connsiteY65" fmla="*/ 29282 h 815051"/>
                <a:gd name="connsiteX66" fmla="*/ 824015 w 1147865"/>
                <a:gd name="connsiteY66" fmla="*/ 29282 h 815051"/>
                <a:gd name="connsiteX67" fmla="*/ 747815 w 1147865"/>
                <a:gd name="connsiteY67" fmla="*/ 19757 h 815051"/>
                <a:gd name="connsiteX68" fmla="*/ 719240 w 1147865"/>
                <a:gd name="connsiteY68" fmla="*/ 48332 h 815051"/>
                <a:gd name="connsiteX69" fmla="*/ 662090 w 1147865"/>
                <a:gd name="connsiteY69" fmla="*/ 19757 h 815051"/>
                <a:gd name="connsiteX70" fmla="*/ 509690 w 1147865"/>
                <a:gd name="connsiteY70" fmla="*/ 10232 h 815051"/>
                <a:gd name="connsiteX71" fmla="*/ 481115 w 1147865"/>
                <a:gd name="connsiteY71" fmla="*/ 707 h 815051"/>
                <a:gd name="connsiteX72" fmla="*/ 462065 w 1147865"/>
                <a:gd name="connsiteY72" fmla="*/ 29282 h 815051"/>
                <a:gd name="connsiteX73" fmla="*/ 404915 w 1147865"/>
                <a:gd name="connsiteY73" fmla="*/ 57857 h 815051"/>
                <a:gd name="connsiteX74" fmla="*/ 223940 w 1147865"/>
                <a:gd name="connsiteY74" fmla="*/ 48332 h 815051"/>
                <a:gd name="connsiteX75" fmla="*/ 195365 w 1147865"/>
                <a:gd name="connsiteY75" fmla="*/ 29282 h 815051"/>
                <a:gd name="connsiteX76" fmla="*/ 204890 w 1147865"/>
                <a:gd name="connsiteY76" fmla="*/ 95957 h 815051"/>
                <a:gd name="connsiteX0" fmla="*/ 204890 w 1147865"/>
                <a:gd name="connsiteY0" fmla="*/ 95957 h 815051"/>
                <a:gd name="connsiteX1" fmla="*/ 204890 w 1147865"/>
                <a:gd name="connsiteY1" fmla="*/ 95957 h 815051"/>
                <a:gd name="connsiteX2" fmla="*/ 233465 w 1147865"/>
                <a:gd name="connsiteY2" fmla="*/ 172157 h 815051"/>
                <a:gd name="connsiteX3" fmla="*/ 204890 w 1147865"/>
                <a:gd name="connsiteY3" fmla="*/ 238832 h 815051"/>
                <a:gd name="connsiteX4" fmla="*/ 147740 w 1147865"/>
                <a:gd name="connsiteY4" fmla="*/ 334082 h 815051"/>
                <a:gd name="connsiteX5" fmla="*/ 100115 w 1147865"/>
                <a:gd name="connsiteY5" fmla="*/ 391232 h 815051"/>
                <a:gd name="connsiteX6" fmla="*/ 42965 w 1147865"/>
                <a:gd name="connsiteY6" fmla="*/ 429332 h 815051"/>
                <a:gd name="connsiteX7" fmla="*/ 71540 w 1147865"/>
                <a:gd name="connsiteY7" fmla="*/ 410282 h 815051"/>
                <a:gd name="connsiteX8" fmla="*/ 128690 w 1147865"/>
                <a:gd name="connsiteY8" fmla="*/ 391232 h 815051"/>
                <a:gd name="connsiteX9" fmla="*/ 157265 w 1147865"/>
                <a:gd name="connsiteY9" fmla="*/ 372182 h 815051"/>
                <a:gd name="connsiteX10" fmla="*/ 214415 w 1147865"/>
                <a:gd name="connsiteY10" fmla="*/ 353132 h 815051"/>
                <a:gd name="connsiteX11" fmla="*/ 262040 w 1147865"/>
                <a:gd name="connsiteY11" fmla="*/ 362657 h 815051"/>
                <a:gd name="connsiteX12" fmla="*/ 290615 w 1147865"/>
                <a:gd name="connsiteY12" fmla="*/ 419807 h 815051"/>
                <a:gd name="connsiteX13" fmla="*/ 271565 w 1147865"/>
                <a:gd name="connsiteY13" fmla="*/ 448382 h 815051"/>
                <a:gd name="connsiteX14" fmla="*/ 262040 w 1147865"/>
                <a:gd name="connsiteY14" fmla="*/ 476957 h 815051"/>
                <a:gd name="connsiteX15" fmla="*/ 233465 w 1147865"/>
                <a:gd name="connsiteY15" fmla="*/ 505532 h 815051"/>
                <a:gd name="connsiteX16" fmla="*/ 166790 w 1147865"/>
                <a:gd name="connsiteY16" fmla="*/ 581732 h 815051"/>
                <a:gd name="connsiteX17" fmla="*/ 119165 w 1147865"/>
                <a:gd name="connsiteY17" fmla="*/ 629357 h 815051"/>
                <a:gd name="connsiteX18" fmla="*/ 100115 w 1147865"/>
                <a:gd name="connsiteY18" fmla="*/ 657932 h 815051"/>
                <a:gd name="connsiteX19" fmla="*/ 42965 w 1147865"/>
                <a:gd name="connsiteY19" fmla="*/ 696032 h 815051"/>
                <a:gd name="connsiteX20" fmla="*/ 14390 w 1147865"/>
                <a:gd name="connsiteY20" fmla="*/ 753182 h 815051"/>
                <a:gd name="connsiteX21" fmla="*/ 4865 w 1147865"/>
                <a:gd name="connsiteY21" fmla="*/ 810332 h 815051"/>
                <a:gd name="connsiteX22" fmla="*/ 62015 w 1147865"/>
                <a:gd name="connsiteY22" fmla="*/ 800807 h 815051"/>
                <a:gd name="connsiteX23" fmla="*/ 119165 w 1147865"/>
                <a:gd name="connsiteY23" fmla="*/ 762707 h 815051"/>
                <a:gd name="connsiteX24" fmla="*/ 176315 w 1147865"/>
                <a:gd name="connsiteY24" fmla="*/ 743657 h 815051"/>
                <a:gd name="connsiteX25" fmla="*/ 233465 w 1147865"/>
                <a:gd name="connsiteY25" fmla="*/ 715082 h 815051"/>
                <a:gd name="connsiteX26" fmla="*/ 262040 w 1147865"/>
                <a:gd name="connsiteY26" fmla="*/ 696032 h 815051"/>
                <a:gd name="connsiteX27" fmla="*/ 319190 w 1147865"/>
                <a:gd name="connsiteY27" fmla="*/ 686507 h 815051"/>
                <a:gd name="connsiteX28" fmla="*/ 404915 w 1147865"/>
                <a:gd name="connsiteY28" fmla="*/ 696032 h 815051"/>
                <a:gd name="connsiteX29" fmla="*/ 433490 w 1147865"/>
                <a:gd name="connsiteY29" fmla="*/ 724607 h 815051"/>
                <a:gd name="connsiteX30" fmla="*/ 490640 w 1147865"/>
                <a:gd name="connsiteY30" fmla="*/ 743657 h 815051"/>
                <a:gd name="connsiteX31" fmla="*/ 519215 w 1147865"/>
                <a:gd name="connsiteY31" fmla="*/ 753182 h 815051"/>
                <a:gd name="connsiteX32" fmla="*/ 547790 w 1147865"/>
                <a:gd name="connsiteY32" fmla="*/ 762707 h 815051"/>
                <a:gd name="connsiteX33" fmla="*/ 623990 w 1147865"/>
                <a:gd name="connsiteY33" fmla="*/ 753182 h 815051"/>
                <a:gd name="connsiteX34" fmla="*/ 643040 w 1147865"/>
                <a:gd name="connsiteY34" fmla="*/ 724607 h 815051"/>
                <a:gd name="connsiteX35" fmla="*/ 671615 w 1147865"/>
                <a:gd name="connsiteY35" fmla="*/ 715082 h 815051"/>
                <a:gd name="connsiteX36" fmla="*/ 700190 w 1147865"/>
                <a:gd name="connsiteY36" fmla="*/ 696032 h 815051"/>
                <a:gd name="connsiteX37" fmla="*/ 728765 w 1147865"/>
                <a:gd name="connsiteY37" fmla="*/ 686507 h 815051"/>
                <a:gd name="connsiteX38" fmla="*/ 843065 w 1147865"/>
                <a:gd name="connsiteY38" fmla="*/ 667457 h 815051"/>
                <a:gd name="connsiteX39" fmla="*/ 976415 w 1147865"/>
                <a:gd name="connsiteY39" fmla="*/ 696032 h 815051"/>
                <a:gd name="connsiteX40" fmla="*/ 1062140 w 1147865"/>
                <a:gd name="connsiteY40" fmla="*/ 743657 h 815051"/>
                <a:gd name="connsiteX41" fmla="*/ 1119290 w 1147865"/>
                <a:gd name="connsiteY41" fmla="*/ 791282 h 815051"/>
                <a:gd name="connsiteX42" fmla="*/ 1147865 w 1147865"/>
                <a:gd name="connsiteY42" fmla="*/ 781757 h 815051"/>
                <a:gd name="connsiteX43" fmla="*/ 1138340 w 1147865"/>
                <a:gd name="connsiteY43" fmla="*/ 686507 h 815051"/>
                <a:gd name="connsiteX44" fmla="*/ 1109765 w 1147865"/>
                <a:gd name="connsiteY44" fmla="*/ 667457 h 815051"/>
                <a:gd name="connsiteX45" fmla="*/ 1062140 w 1147865"/>
                <a:gd name="connsiteY45" fmla="*/ 581732 h 815051"/>
                <a:gd name="connsiteX46" fmla="*/ 1024040 w 1147865"/>
                <a:gd name="connsiteY46" fmla="*/ 524582 h 815051"/>
                <a:gd name="connsiteX47" fmla="*/ 985940 w 1147865"/>
                <a:gd name="connsiteY47" fmla="*/ 467432 h 815051"/>
                <a:gd name="connsiteX48" fmla="*/ 966890 w 1147865"/>
                <a:gd name="connsiteY48" fmla="*/ 438857 h 815051"/>
                <a:gd name="connsiteX49" fmla="*/ 976415 w 1147865"/>
                <a:gd name="connsiteY49" fmla="*/ 410282 h 815051"/>
                <a:gd name="connsiteX50" fmla="*/ 1033565 w 1147865"/>
                <a:gd name="connsiteY50" fmla="*/ 429332 h 815051"/>
                <a:gd name="connsiteX51" fmla="*/ 1090715 w 1147865"/>
                <a:gd name="connsiteY51" fmla="*/ 457907 h 815051"/>
                <a:gd name="connsiteX52" fmla="*/ 1109765 w 1147865"/>
                <a:gd name="connsiteY52" fmla="*/ 486482 h 815051"/>
                <a:gd name="connsiteX53" fmla="*/ 1138340 w 1147865"/>
                <a:gd name="connsiteY53" fmla="*/ 515057 h 815051"/>
                <a:gd name="connsiteX54" fmla="*/ 1119290 w 1147865"/>
                <a:gd name="connsiteY54" fmla="*/ 391232 h 815051"/>
                <a:gd name="connsiteX55" fmla="*/ 1100240 w 1147865"/>
                <a:gd name="connsiteY55" fmla="*/ 362657 h 815051"/>
                <a:gd name="connsiteX56" fmla="*/ 1090715 w 1147865"/>
                <a:gd name="connsiteY56" fmla="*/ 334082 h 815051"/>
                <a:gd name="connsiteX57" fmla="*/ 1062140 w 1147865"/>
                <a:gd name="connsiteY57" fmla="*/ 315032 h 815051"/>
                <a:gd name="connsiteX58" fmla="*/ 1004990 w 1147865"/>
                <a:gd name="connsiteY58" fmla="*/ 295982 h 815051"/>
                <a:gd name="connsiteX59" fmla="*/ 976415 w 1147865"/>
                <a:gd name="connsiteY59" fmla="*/ 267407 h 815051"/>
                <a:gd name="connsiteX60" fmla="*/ 976415 w 1147865"/>
                <a:gd name="connsiteY60" fmla="*/ 191207 h 815051"/>
                <a:gd name="connsiteX61" fmla="*/ 995465 w 1147865"/>
                <a:gd name="connsiteY61" fmla="*/ 115007 h 815051"/>
                <a:gd name="connsiteX62" fmla="*/ 985940 w 1147865"/>
                <a:gd name="connsiteY62" fmla="*/ 48332 h 815051"/>
                <a:gd name="connsiteX63" fmla="*/ 928790 w 1147865"/>
                <a:gd name="connsiteY63" fmla="*/ 76907 h 815051"/>
                <a:gd name="connsiteX64" fmla="*/ 928790 w 1147865"/>
                <a:gd name="connsiteY64" fmla="*/ 19757 h 815051"/>
                <a:gd name="connsiteX65" fmla="*/ 852590 w 1147865"/>
                <a:gd name="connsiteY65" fmla="*/ 29282 h 815051"/>
                <a:gd name="connsiteX66" fmla="*/ 824015 w 1147865"/>
                <a:gd name="connsiteY66" fmla="*/ 29282 h 815051"/>
                <a:gd name="connsiteX67" fmla="*/ 747815 w 1147865"/>
                <a:gd name="connsiteY67" fmla="*/ 19757 h 815051"/>
                <a:gd name="connsiteX68" fmla="*/ 709715 w 1147865"/>
                <a:gd name="connsiteY68" fmla="*/ 19757 h 815051"/>
                <a:gd name="connsiteX69" fmla="*/ 662090 w 1147865"/>
                <a:gd name="connsiteY69" fmla="*/ 19757 h 815051"/>
                <a:gd name="connsiteX70" fmla="*/ 509690 w 1147865"/>
                <a:gd name="connsiteY70" fmla="*/ 10232 h 815051"/>
                <a:gd name="connsiteX71" fmla="*/ 481115 w 1147865"/>
                <a:gd name="connsiteY71" fmla="*/ 707 h 815051"/>
                <a:gd name="connsiteX72" fmla="*/ 462065 w 1147865"/>
                <a:gd name="connsiteY72" fmla="*/ 29282 h 815051"/>
                <a:gd name="connsiteX73" fmla="*/ 404915 w 1147865"/>
                <a:gd name="connsiteY73" fmla="*/ 57857 h 815051"/>
                <a:gd name="connsiteX74" fmla="*/ 223940 w 1147865"/>
                <a:gd name="connsiteY74" fmla="*/ 48332 h 815051"/>
                <a:gd name="connsiteX75" fmla="*/ 195365 w 1147865"/>
                <a:gd name="connsiteY75" fmla="*/ 29282 h 815051"/>
                <a:gd name="connsiteX76" fmla="*/ 204890 w 1147865"/>
                <a:gd name="connsiteY76" fmla="*/ 95957 h 815051"/>
                <a:gd name="connsiteX0" fmla="*/ 204890 w 1147865"/>
                <a:gd name="connsiteY0" fmla="*/ 95957 h 815051"/>
                <a:gd name="connsiteX1" fmla="*/ 204890 w 1147865"/>
                <a:gd name="connsiteY1" fmla="*/ 95957 h 815051"/>
                <a:gd name="connsiteX2" fmla="*/ 233465 w 1147865"/>
                <a:gd name="connsiteY2" fmla="*/ 172157 h 815051"/>
                <a:gd name="connsiteX3" fmla="*/ 204890 w 1147865"/>
                <a:gd name="connsiteY3" fmla="*/ 238832 h 815051"/>
                <a:gd name="connsiteX4" fmla="*/ 147740 w 1147865"/>
                <a:gd name="connsiteY4" fmla="*/ 334082 h 815051"/>
                <a:gd name="connsiteX5" fmla="*/ 100115 w 1147865"/>
                <a:gd name="connsiteY5" fmla="*/ 391232 h 815051"/>
                <a:gd name="connsiteX6" fmla="*/ 42965 w 1147865"/>
                <a:gd name="connsiteY6" fmla="*/ 429332 h 815051"/>
                <a:gd name="connsiteX7" fmla="*/ 71540 w 1147865"/>
                <a:gd name="connsiteY7" fmla="*/ 410282 h 815051"/>
                <a:gd name="connsiteX8" fmla="*/ 128690 w 1147865"/>
                <a:gd name="connsiteY8" fmla="*/ 391232 h 815051"/>
                <a:gd name="connsiteX9" fmla="*/ 157265 w 1147865"/>
                <a:gd name="connsiteY9" fmla="*/ 372182 h 815051"/>
                <a:gd name="connsiteX10" fmla="*/ 214415 w 1147865"/>
                <a:gd name="connsiteY10" fmla="*/ 353132 h 815051"/>
                <a:gd name="connsiteX11" fmla="*/ 262040 w 1147865"/>
                <a:gd name="connsiteY11" fmla="*/ 362657 h 815051"/>
                <a:gd name="connsiteX12" fmla="*/ 290615 w 1147865"/>
                <a:gd name="connsiteY12" fmla="*/ 419807 h 815051"/>
                <a:gd name="connsiteX13" fmla="*/ 271565 w 1147865"/>
                <a:gd name="connsiteY13" fmla="*/ 448382 h 815051"/>
                <a:gd name="connsiteX14" fmla="*/ 262040 w 1147865"/>
                <a:gd name="connsiteY14" fmla="*/ 476957 h 815051"/>
                <a:gd name="connsiteX15" fmla="*/ 233465 w 1147865"/>
                <a:gd name="connsiteY15" fmla="*/ 505532 h 815051"/>
                <a:gd name="connsiteX16" fmla="*/ 166790 w 1147865"/>
                <a:gd name="connsiteY16" fmla="*/ 581732 h 815051"/>
                <a:gd name="connsiteX17" fmla="*/ 119165 w 1147865"/>
                <a:gd name="connsiteY17" fmla="*/ 629357 h 815051"/>
                <a:gd name="connsiteX18" fmla="*/ 100115 w 1147865"/>
                <a:gd name="connsiteY18" fmla="*/ 657932 h 815051"/>
                <a:gd name="connsiteX19" fmla="*/ 42965 w 1147865"/>
                <a:gd name="connsiteY19" fmla="*/ 696032 h 815051"/>
                <a:gd name="connsiteX20" fmla="*/ 14390 w 1147865"/>
                <a:gd name="connsiteY20" fmla="*/ 753182 h 815051"/>
                <a:gd name="connsiteX21" fmla="*/ 4865 w 1147865"/>
                <a:gd name="connsiteY21" fmla="*/ 810332 h 815051"/>
                <a:gd name="connsiteX22" fmla="*/ 62015 w 1147865"/>
                <a:gd name="connsiteY22" fmla="*/ 800807 h 815051"/>
                <a:gd name="connsiteX23" fmla="*/ 119165 w 1147865"/>
                <a:gd name="connsiteY23" fmla="*/ 762707 h 815051"/>
                <a:gd name="connsiteX24" fmla="*/ 176315 w 1147865"/>
                <a:gd name="connsiteY24" fmla="*/ 743657 h 815051"/>
                <a:gd name="connsiteX25" fmla="*/ 233465 w 1147865"/>
                <a:gd name="connsiteY25" fmla="*/ 715082 h 815051"/>
                <a:gd name="connsiteX26" fmla="*/ 262040 w 1147865"/>
                <a:gd name="connsiteY26" fmla="*/ 696032 h 815051"/>
                <a:gd name="connsiteX27" fmla="*/ 319190 w 1147865"/>
                <a:gd name="connsiteY27" fmla="*/ 686507 h 815051"/>
                <a:gd name="connsiteX28" fmla="*/ 404915 w 1147865"/>
                <a:gd name="connsiteY28" fmla="*/ 696032 h 815051"/>
                <a:gd name="connsiteX29" fmla="*/ 433490 w 1147865"/>
                <a:gd name="connsiteY29" fmla="*/ 724607 h 815051"/>
                <a:gd name="connsiteX30" fmla="*/ 490640 w 1147865"/>
                <a:gd name="connsiteY30" fmla="*/ 743657 h 815051"/>
                <a:gd name="connsiteX31" fmla="*/ 519215 w 1147865"/>
                <a:gd name="connsiteY31" fmla="*/ 753182 h 815051"/>
                <a:gd name="connsiteX32" fmla="*/ 547790 w 1147865"/>
                <a:gd name="connsiteY32" fmla="*/ 762707 h 815051"/>
                <a:gd name="connsiteX33" fmla="*/ 623990 w 1147865"/>
                <a:gd name="connsiteY33" fmla="*/ 753182 h 815051"/>
                <a:gd name="connsiteX34" fmla="*/ 643040 w 1147865"/>
                <a:gd name="connsiteY34" fmla="*/ 724607 h 815051"/>
                <a:gd name="connsiteX35" fmla="*/ 671615 w 1147865"/>
                <a:gd name="connsiteY35" fmla="*/ 715082 h 815051"/>
                <a:gd name="connsiteX36" fmla="*/ 700190 w 1147865"/>
                <a:gd name="connsiteY36" fmla="*/ 696032 h 815051"/>
                <a:gd name="connsiteX37" fmla="*/ 728765 w 1147865"/>
                <a:gd name="connsiteY37" fmla="*/ 686507 h 815051"/>
                <a:gd name="connsiteX38" fmla="*/ 843065 w 1147865"/>
                <a:gd name="connsiteY38" fmla="*/ 667457 h 815051"/>
                <a:gd name="connsiteX39" fmla="*/ 976415 w 1147865"/>
                <a:gd name="connsiteY39" fmla="*/ 696032 h 815051"/>
                <a:gd name="connsiteX40" fmla="*/ 1062140 w 1147865"/>
                <a:gd name="connsiteY40" fmla="*/ 743657 h 815051"/>
                <a:gd name="connsiteX41" fmla="*/ 1119290 w 1147865"/>
                <a:gd name="connsiteY41" fmla="*/ 791282 h 815051"/>
                <a:gd name="connsiteX42" fmla="*/ 1147865 w 1147865"/>
                <a:gd name="connsiteY42" fmla="*/ 781757 h 815051"/>
                <a:gd name="connsiteX43" fmla="*/ 1138340 w 1147865"/>
                <a:gd name="connsiteY43" fmla="*/ 686507 h 815051"/>
                <a:gd name="connsiteX44" fmla="*/ 1109765 w 1147865"/>
                <a:gd name="connsiteY44" fmla="*/ 667457 h 815051"/>
                <a:gd name="connsiteX45" fmla="*/ 1062140 w 1147865"/>
                <a:gd name="connsiteY45" fmla="*/ 581732 h 815051"/>
                <a:gd name="connsiteX46" fmla="*/ 1024040 w 1147865"/>
                <a:gd name="connsiteY46" fmla="*/ 524582 h 815051"/>
                <a:gd name="connsiteX47" fmla="*/ 985940 w 1147865"/>
                <a:gd name="connsiteY47" fmla="*/ 467432 h 815051"/>
                <a:gd name="connsiteX48" fmla="*/ 966890 w 1147865"/>
                <a:gd name="connsiteY48" fmla="*/ 438857 h 815051"/>
                <a:gd name="connsiteX49" fmla="*/ 976415 w 1147865"/>
                <a:gd name="connsiteY49" fmla="*/ 410282 h 815051"/>
                <a:gd name="connsiteX50" fmla="*/ 1033565 w 1147865"/>
                <a:gd name="connsiteY50" fmla="*/ 429332 h 815051"/>
                <a:gd name="connsiteX51" fmla="*/ 1090715 w 1147865"/>
                <a:gd name="connsiteY51" fmla="*/ 457907 h 815051"/>
                <a:gd name="connsiteX52" fmla="*/ 1109765 w 1147865"/>
                <a:gd name="connsiteY52" fmla="*/ 486482 h 815051"/>
                <a:gd name="connsiteX53" fmla="*/ 1138340 w 1147865"/>
                <a:gd name="connsiteY53" fmla="*/ 515057 h 815051"/>
                <a:gd name="connsiteX54" fmla="*/ 1119290 w 1147865"/>
                <a:gd name="connsiteY54" fmla="*/ 391232 h 815051"/>
                <a:gd name="connsiteX55" fmla="*/ 1100240 w 1147865"/>
                <a:gd name="connsiteY55" fmla="*/ 362657 h 815051"/>
                <a:gd name="connsiteX56" fmla="*/ 1090715 w 1147865"/>
                <a:gd name="connsiteY56" fmla="*/ 334082 h 815051"/>
                <a:gd name="connsiteX57" fmla="*/ 1062140 w 1147865"/>
                <a:gd name="connsiteY57" fmla="*/ 315032 h 815051"/>
                <a:gd name="connsiteX58" fmla="*/ 1004990 w 1147865"/>
                <a:gd name="connsiteY58" fmla="*/ 295982 h 815051"/>
                <a:gd name="connsiteX59" fmla="*/ 976415 w 1147865"/>
                <a:gd name="connsiteY59" fmla="*/ 267407 h 815051"/>
                <a:gd name="connsiteX60" fmla="*/ 976415 w 1147865"/>
                <a:gd name="connsiteY60" fmla="*/ 191207 h 815051"/>
                <a:gd name="connsiteX61" fmla="*/ 995465 w 1147865"/>
                <a:gd name="connsiteY61" fmla="*/ 115007 h 815051"/>
                <a:gd name="connsiteX62" fmla="*/ 985940 w 1147865"/>
                <a:gd name="connsiteY62" fmla="*/ 48332 h 815051"/>
                <a:gd name="connsiteX63" fmla="*/ 928790 w 1147865"/>
                <a:gd name="connsiteY63" fmla="*/ 76907 h 815051"/>
                <a:gd name="connsiteX64" fmla="*/ 928790 w 1147865"/>
                <a:gd name="connsiteY64" fmla="*/ 19757 h 815051"/>
                <a:gd name="connsiteX65" fmla="*/ 852590 w 1147865"/>
                <a:gd name="connsiteY65" fmla="*/ 29282 h 815051"/>
                <a:gd name="connsiteX66" fmla="*/ 824015 w 1147865"/>
                <a:gd name="connsiteY66" fmla="*/ 29282 h 815051"/>
                <a:gd name="connsiteX67" fmla="*/ 747815 w 1147865"/>
                <a:gd name="connsiteY67" fmla="*/ 19757 h 815051"/>
                <a:gd name="connsiteX68" fmla="*/ 709715 w 1147865"/>
                <a:gd name="connsiteY68" fmla="*/ 19757 h 815051"/>
                <a:gd name="connsiteX69" fmla="*/ 662090 w 1147865"/>
                <a:gd name="connsiteY69" fmla="*/ 19757 h 815051"/>
                <a:gd name="connsiteX70" fmla="*/ 509690 w 1147865"/>
                <a:gd name="connsiteY70" fmla="*/ 10232 h 815051"/>
                <a:gd name="connsiteX71" fmla="*/ 481115 w 1147865"/>
                <a:gd name="connsiteY71" fmla="*/ 707 h 815051"/>
                <a:gd name="connsiteX72" fmla="*/ 462065 w 1147865"/>
                <a:gd name="connsiteY72" fmla="*/ 29282 h 815051"/>
                <a:gd name="connsiteX73" fmla="*/ 395980 w 1147865"/>
                <a:gd name="connsiteY73" fmla="*/ 39986 h 815051"/>
                <a:gd name="connsiteX74" fmla="*/ 223940 w 1147865"/>
                <a:gd name="connsiteY74" fmla="*/ 48332 h 815051"/>
                <a:gd name="connsiteX75" fmla="*/ 195365 w 1147865"/>
                <a:gd name="connsiteY75" fmla="*/ 29282 h 815051"/>
                <a:gd name="connsiteX76" fmla="*/ 204890 w 1147865"/>
                <a:gd name="connsiteY76" fmla="*/ 95957 h 815051"/>
                <a:gd name="connsiteX0" fmla="*/ 204890 w 1147865"/>
                <a:gd name="connsiteY0" fmla="*/ 85731 h 804825"/>
                <a:gd name="connsiteX1" fmla="*/ 204890 w 1147865"/>
                <a:gd name="connsiteY1" fmla="*/ 85731 h 804825"/>
                <a:gd name="connsiteX2" fmla="*/ 233465 w 1147865"/>
                <a:gd name="connsiteY2" fmla="*/ 161931 h 804825"/>
                <a:gd name="connsiteX3" fmla="*/ 204890 w 1147865"/>
                <a:gd name="connsiteY3" fmla="*/ 228606 h 804825"/>
                <a:gd name="connsiteX4" fmla="*/ 147740 w 1147865"/>
                <a:gd name="connsiteY4" fmla="*/ 323856 h 804825"/>
                <a:gd name="connsiteX5" fmla="*/ 100115 w 1147865"/>
                <a:gd name="connsiteY5" fmla="*/ 381006 h 804825"/>
                <a:gd name="connsiteX6" fmla="*/ 42965 w 1147865"/>
                <a:gd name="connsiteY6" fmla="*/ 419106 h 804825"/>
                <a:gd name="connsiteX7" fmla="*/ 71540 w 1147865"/>
                <a:gd name="connsiteY7" fmla="*/ 400056 h 804825"/>
                <a:gd name="connsiteX8" fmla="*/ 128690 w 1147865"/>
                <a:gd name="connsiteY8" fmla="*/ 381006 h 804825"/>
                <a:gd name="connsiteX9" fmla="*/ 157265 w 1147865"/>
                <a:gd name="connsiteY9" fmla="*/ 361956 h 804825"/>
                <a:gd name="connsiteX10" fmla="*/ 214415 w 1147865"/>
                <a:gd name="connsiteY10" fmla="*/ 342906 h 804825"/>
                <a:gd name="connsiteX11" fmla="*/ 262040 w 1147865"/>
                <a:gd name="connsiteY11" fmla="*/ 352431 h 804825"/>
                <a:gd name="connsiteX12" fmla="*/ 290615 w 1147865"/>
                <a:gd name="connsiteY12" fmla="*/ 409581 h 804825"/>
                <a:gd name="connsiteX13" fmla="*/ 271565 w 1147865"/>
                <a:gd name="connsiteY13" fmla="*/ 438156 h 804825"/>
                <a:gd name="connsiteX14" fmla="*/ 262040 w 1147865"/>
                <a:gd name="connsiteY14" fmla="*/ 466731 h 804825"/>
                <a:gd name="connsiteX15" fmla="*/ 233465 w 1147865"/>
                <a:gd name="connsiteY15" fmla="*/ 495306 h 804825"/>
                <a:gd name="connsiteX16" fmla="*/ 166790 w 1147865"/>
                <a:gd name="connsiteY16" fmla="*/ 571506 h 804825"/>
                <a:gd name="connsiteX17" fmla="*/ 119165 w 1147865"/>
                <a:gd name="connsiteY17" fmla="*/ 619131 h 804825"/>
                <a:gd name="connsiteX18" fmla="*/ 100115 w 1147865"/>
                <a:gd name="connsiteY18" fmla="*/ 647706 h 804825"/>
                <a:gd name="connsiteX19" fmla="*/ 42965 w 1147865"/>
                <a:gd name="connsiteY19" fmla="*/ 685806 h 804825"/>
                <a:gd name="connsiteX20" fmla="*/ 14390 w 1147865"/>
                <a:gd name="connsiteY20" fmla="*/ 742956 h 804825"/>
                <a:gd name="connsiteX21" fmla="*/ 4865 w 1147865"/>
                <a:gd name="connsiteY21" fmla="*/ 800106 h 804825"/>
                <a:gd name="connsiteX22" fmla="*/ 62015 w 1147865"/>
                <a:gd name="connsiteY22" fmla="*/ 790581 h 804825"/>
                <a:gd name="connsiteX23" fmla="*/ 119165 w 1147865"/>
                <a:gd name="connsiteY23" fmla="*/ 752481 h 804825"/>
                <a:gd name="connsiteX24" fmla="*/ 176315 w 1147865"/>
                <a:gd name="connsiteY24" fmla="*/ 733431 h 804825"/>
                <a:gd name="connsiteX25" fmla="*/ 233465 w 1147865"/>
                <a:gd name="connsiteY25" fmla="*/ 704856 h 804825"/>
                <a:gd name="connsiteX26" fmla="*/ 262040 w 1147865"/>
                <a:gd name="connsiteY26" fmla="*/ 685806 h 804825"/>
                <a:gd name="connsiteX27" fmla="*/ 319190 w 1147865"/>
                <a:gd name="connsiteY27" fmla="*/ 676281 h 804825"/>
                <a:gd name="connsiteX28" fmla="*/ 404915 w 1147865"/>
                <a:gd name="connsiteY28" fmla="*/ 685806 h 804825"/>
                <a:gd name="connsiteX29" fmla="*/ 433490 w 1147865"/>
                <a:gd name="connsiteY29" fmla="*/ 714381 h 804825"/>
                <a:gd name="connsiteX30" fmla="*/ 490640 w 1147865"/>
                <a:gd name="connsiteY30" fmla="*/ 733431 h 804825"/>
                <a:gd name="connsiteX31" fmla="*/ 519215 w 1147865"/>
                <a:gd name="connsiteY31" fmla="*/ 742956 h 804825"/>
                <a:gd name="connsiteX32" fmla="*/ 547790 w 1147865"/>
                <a:gd name="connsiteY32" fmla="*/ 752481 h 804825"/>
                <a:gd name="connsiteX33" fmla="*/ 623990 w 1147865"/>
                <a:gd name="connsiteY33" fmla="*/ 742956 h 804825"/>
                <a:gd name="connsiteX34" fmla="*/ 643040 w 1147865"/>
                <a:gd name="connsiteY34" fmla="*/ 714381 h 804825"/>
                <a:gd name="connsiteX35" fmla="*/ 671615 w 1147865"/>
                <a:gd name="connsiteY35" fmla="*/ 704856 h 804825"/>
                <a:gd name="connsiteX36" fmla="*/ 700190 w 1147865"/>
                <a:gd name="connsiteY36" fmla="*/ 685806 h 804825"/>
                <a:gd name="connsiteX37" fmla="*/ 728765 w 1147865"/>
                <a:gd name="connsiteY37" fmla="*/ 676281 h 804825"/>
                <a:gd name="connsiteX38" fmla="*/ 843065 w 1147865"/>
                <a:gd name="connsiteY38" fmla="*/ 657231 h 804825"/>
                <a:gd name="connsiteX39" fmla="*/ 976415 w 1147865"/>
                <a:gd name="connsiteY39" fmla="*/ 685806 h 804825"/>
                <a:gd name="connsiteX40" fmla="*/ 1062140 w 1147865"/>
                <a:gd name="connsiteY40" fmla="*/ 733431 h 804825"/>
                <a:gd name="connsiteX41" fmla="*/ 1119290 w 1147865"/>
                <a:gd name="connsiteY41" fmla="*/ 781056 h 804825"/>
                <a:gd name="connsiteX42" fmla="*/ 1147865 w 1147865"/>
                <a:gd name="connsiteY42" fmla="*/ 771531 h 804825"/>
                <a:gd name="connsiteX43" fmla="*/ 1138340 w 1147865"/>
                <a:gd name="connsiteY43" fmla="*/ 676281 h 804825"/>
                <a:gd name="connsiteX44" fmla="*/ 1109765 w 1147865"/>
                <a:gd name="connsiteY44" fmla="*/ 657231 h 804825"/>
                <a:gd name="connsiteX45" fmla="*/ 1062140 w 1147865"/>
                <a:gd name="connsiteY45" fmla="*/ 571506 h 804825"/>
                <a:gd name="connsiteX46" fmla="*/ 1024040 w 1147865"/>
                <a:gd name="connsiteY46" fmla="*/ 514356 h 804825"/>
                <a:gd name="connsiteX47" fmla="*/ 985940 w 1147865"/>
                <a:gd name="connsiteY47" fmla="*/ 457206 h 804825"/>
                <a:gd name="connsiteX48" fmla="*/ 966890 w 1147865"/>
                <a:gd name="connsiteY48" fmla="*/ 428631 h 804825"/>
                <a:gd name="connsiteX49" fmla="*/ 976415 w 1147865"/>
                <a:gd name="connsiteY49" fmla="*/ 400056 h 804825"/>
                <a:gd name="connsiteX50" fmla="*/ 1033565 w 1147865"/>
                <a:gd name="connsiteY50" fmla="*/ 419106 h 804825"/>
                <a:gd name="connsiteX51" fmla="*/ 1090715 w 1147865"/>
                <a:gd name="connsiteY51" fmla="*/ 447681 h 804825"/>
                <a:gd name="connsiteX52" fmla="*/ 1109765 w 1147865"/>
                <a:gd name="connsiteY52" fmla="*/ 476256 h 804825"/>
                <a:gd name="connsiteX53" fmla="*/ 1138340 w 1147865"/>
                <a:gd name="connsiteY53" fmla="*/ 504831 h 804825"/>
                <a:gd name="connsiteX54" fmla="*/ 1119290 w 1147865"/>
                <a:gd name="connsiteY54" fmla="*/ 381006 h 804825"/>
                <a:gd name="connsiteX55" fmla="*/ 1100240 w 1147865"/>
                <a:gd name="connsiteY55" fmla="*/ 352431 h 804825"/>
                <a:gd name="connsiteX56" fmla="*/ 1090715 w 1147865"/>
                <a:gd name="connsiteY56" fmla="*/ 323856 h 804825"/>
                <a:gd name="connsiteX57" fmla="*/ 1062140 w 1147865"/>
                <a:gd name="connsiteY57" fmla="*/ 304806 h 804825"/>
                <a:gd name="connsiteX58" fmla="*/ 1004990 w 1147865"/>
                <a:gd name="connsiteY58" fmla="*/ 285756 h 804825"/>
                <a:gd name="connsiteX59" fmla="*/ 976415 w 1147865"/>
                <a:gd name="connsiteY59" fmla="*/ 257181 h 804825"/>
                <a:gd name="connsiteX60" fmla="*/ 976415 w 1147865"/>
                <a:gd name="connsiteY60" fmla="*/ 180981 h 804825"/>
                <a:gd name="connsiteX61" fmla="*/ 995465 w 1147865"/>
                <a:gd name="connsiteY61" fmla="*/ 104781 h 804825"/>
                <a:gd name="connsiteX62" fmla="*/ 985940 w 1147865"/>
                <a:gd name="connsiteY62" fmla="*/ 38106 h 804825"/>
                <a:gd name="connsiteX63" fmla="*/ 928790 w 1147865"/>
                <a:gd name="connsiteY63" fmla="*/ 66681 h 804825"/>
                <a:gd name="connsiteX64" fmla="*/ 928790 w 1147865"/>
                <a:gd name="connsiteY64" fmla="*/ 9531 h 804825"/>
                <a:gd name="connsiteX65" fmla="*/ 852590 w 1147865"/>
                <a:gd name="connsiteY65" fmla="*/ 19056 h 804825"/>
                <a:gd name="connsiteX66" fmla="*/ 824015 w 1147865"/>
                <a:gd name="connsiteY66" fmla="*/ 19056 h 804825"/>
                <a:gd name="connsiteX67" fmla="*/ 747815 w 1147865"/>
                <a:gd name="connsiteY67" fmla="*/ 9531 h 804825"/>
                <a:gd name="connsiteX68" fmla="*/ 709715 w 1147865"/>
                <a:gd name="connsiteY68" fmla="*/ 9531 h 804825"/>
                <a:gd name="connsiteX69" fmla="*/ 662090 w 1147865"/>
                <a:gd name="connsiteY69" fmla="*/ 9531 h 804825"/>
                <a:gd name="connsiteX70" fmla="*/ 509690 w 1147865"/>
                <a:gd name="connsiteY70" fmla="*/ 6 h 804825"/>
                <a:gd name="connsiteX71" fmla="*/ 484094 w 1147865"/>
                <a:gd name="connsiteY71" fmla="*/ 8352 h 804825"/>
                <a:gd name="connsiteX72" fmla="*/ 462065 w 1147865"/>
                <a:gd name="connsiteY72" fmla="*/ 19056 h 804825"/>
                <a:gd name="connsiteX73" fmla="*/ 395980 w 1147865"/>
                <a:gd name="connsiteY73" fmla="*/ 29760 h 804825"/>
                <a:gd name="connsiteX74" fmla="*/ 223940 w 1147865"/>
                <a:gd name="connsiteY74" fmla="*/ 38106 h 804825"/>
                <a:gd name="connsiteX75" fmla="*/ 195365 w 1147865"/>
                <a:gd name="connsiteY75" fmla="*/ 19056 h 804825"/>
                <a:gd name="connsiteX76" fmla="*/ 204890 w 1147865"/>
                <a:gd name="connsiteY76" fmla="*/ 85731 h 804825"/>
                <a:gd name="connsiteX0" fmla="*/ 204890 w 1147865"/>
                <a:gd name="connsiteY0" fmla="*/ 79812 h 798906"/>
                <a:gd name="connsiteX1" fmla="*/ 204890 w 1147865"/>
                <a:gd name="connsiteY1" fmla="*/ 79812 h 798906"/>
                <a:gd name="connsiteX2" fmla="*/ 233465 w 1147865"/>
                <a:gd name="connsiteY2" fmla="*/ 156012 h 798906"/>
                <a:gd name="connsiteX3" fmla="*/ 204890 w 1147865"/>
                <a:gd name="connsiteY3" fmla="*/ 222687 h 798906"/>
                <a:gd name="connsiteX4" fmla="*/ 147740 w 1147865"/>
                <a:gd name="connsiteY4" fmla="*/ 317937 h 798906"/>
                <a:gd name="connsiteX5" fmla="*/ 100115 w 1147865"/>
                <a:gd name="connsiteY5" fmla="*/ 375087 h 798906"/>
                <a:gd name="connsiteX6" fmla="*/ 42965 w 1147865"/>
                <a:gd name="connsiteY6" fmla="*/ 413187 h 798906"/>
                <a:gd name="connsiteX7" fmla="*/ 71540 w 1147865"/>
                <a:gd name="connsiteY7" fmla="*/ 394137 h 798906"/>
                <a:gd name="connsiteX8" fmla="*/ 128690 w 1147865"/>
                <a:gd name="connsiteY8" fmla="*/ 375087 h 798906"/>
                <a:gd name="connsiteX9" fmla="*/ 157265 w 1147865"/>
                <a:gd name="connsiteY9" fmla="*/ 356037 h 798906"/>
                <a:gd name="connsiteX10" fmla="*/ 214415 w 1147865"/>
                <a:gd name="connsiteY10" fmla="*/ 336987 h 798906"/>
                <a:gd name="connsiteX11" fmla="*/ 262040 w 1147865"/>
                <a:gd name="connsiteY11" fmla="*/ 346512 h 798906"/>
                <a:gd name="connsiteX12" fmla="*/ 290615 w 1147865"/>
                <a:gd name="connsiteY12" fmla="*/ 403662 h 798906"/>
                <a:gd name="connsiteX13" fmla="*/ 271565 w 1147865"/>
                <a:gd name="connsiteY13" fmla="*/ 432237 h 798906"/>
                <a:gd name="connsiteX14" fmla="*/ 262040 w 1147865"/>
                <a:gd name="connsiteY14" fmla="*/ 460812 h 798906"/>
                <a:gd name="connsiteX15" fmla="*/ 233465 w 1147865"/>
                <a:gd name="connsiteY15" fmla="*/ 489387 h 798906"/>
                <a:gd name="connsiteX16" fmla="*/ 166790 w 1147865"/>
                <a:gd name="connsiteY16" fmla="*/ 565587 h 798906"/>
                <a:gd name="connsiteX17" fmla="*/ 119165 w 1147865"/>
                <a:gd name="connsiteY17" fmla="*/ 613212 h 798906"/>
                <a:gd name="connsiteX18" fmla="*/ 100115 w 1147865"/>
                <a:gd name="connsiteY18" fmla="*/ 641787 h 798906"/>
                <a:gd name="connsiteX19" fmla="*/ 42965 w 1147865"/>
                <a:gd name="connsiteY19" fmla="*/ 679887 h 798906"/>
                <a:gd name="connsiteX20" fmla="*/ 14390 w 1147865"/>
                <a:gd name="connsiteY20" fmla="*/ 737037 h 798906"/>
                <a:gd name="connsiteX21" fmla="*/ 4865 w 1147865"/>
                <a:gd name="connsiteY21" fmla="*/ 794187 h 798906"/>
                <a:gd name="connsiteX22" fmla="*/ 62015 w 1147865"/>
                <a:gd name="connsiteY22" fmla="*/ 784662 h 798906"/>
                <a:gd name="connsiteX23" fmla="*/ 119165 w 1147865"/>
                <a:gd name="connsiteY23" fmla="*/ 746562 h 798906"/>
                <a:gd name="connsiteX24" fmla="*/ 176315 w 1147865"/>
                <a:gd name="connsiteY24" fmla="*/ 727512 h 798906"/>
                <a:gd name="connsiteX25" fmla="*/ 233465 w 1147865"/>
                <a:gd name="connsiteY25" fmla="*/ 698937 h 798906"/>
                <a:gd name="connsiteX26" fmla="*/ 262040 w 1147865"/>
                <a:gd name="connsiteY26" fmla="*/ 679887 h 798906"/>
                <a:gd name="connsiteX27" fmla="*/ 319190 w 1147865"/>
                <a:gd name="connsiteY27" fmla="*/ 670362 h 798906"/>
                <a:gd name="connsiteX28" fmla="*/ 404915 w 1147865"/>
                <a:gd name="connsiteY28" fmla="*/ 679887 h 798906"/>
                <a:gd name="connsiteX29" fmla="*/ 433490 w 1147865"/>
                <a:gd name="connsiteY29" fmla="*/ 708462 h 798906"/>
                <a:gd name="connsiteX30" fmla="*/ 490640 w 1147865"/>
                <a:gd name="connsiteY30" fmla="*/ 727512 h 798906"/>
                <a:gd name="connsiteX31" fmla="*/ 519215 w 1147865"/>
                <a:gd name="connsiteY31" fmla="*/ 737037 h 798906"/>
                <a:gd name="connsiteX32" fmla="*/ 547790 w 1147865"/>
                <a:gd name="connsiteY32" fmla="*/ 746562 h 798906"/>
                <a:gd name="connsiteX33" fmla="*/ 623990 w 1147865"/>
                <a:gd name="connsiteY33" fmla="*/ 737037 h 798906"/>
                <a:gd name="connsiteX34" fmla="*/ 643040 w 1147865"/>
                <a:gd name="connsiteY34" fmla="*/ 708462 h 798906"/>
                <a:gd name="connsiteX35" fmla="*/ 671615 w 1147865"/>
                <a:gd name="connsiteY35" fmla="*/ 698937 h 798906"/>
                <a:gd name="connsiteX36" fmla="*/ 700190 w 1147865"/>
                <a:gd name="connsiteY36" fmla="*/ 679887 h 798906"/>
                <a:gd name="connsiteX37" fmla="*/ 728765 w 1147865"/>
                <a:gd name="connsiteY37" fmla="*/ 670362 h 798906"/>
                <a:gd name="connsiteX38" fmla="*/ 843065 w 1147865"/>
                <a:gd name="connsiteY38" fmla="*/ 651312 h 798906"/>
                <a:gd name="connsiteX39" fmla="*/ 976415 w 1147865"/>
                <a:gd name="connsiteY39" fmla="*/ 679887 h 798906"/>
                <a:gd name="connsiteX40" fmla="*/ 1062140 w 1147865"/>
                <a:gd name="connsiteY40" fmla="*/ 727512 h 798906"/>
                <a:gd name="connsiteX41" fmla="*/ 1119290 w 1147865"/>
                <a:gd name="connsiteY41" fmla="*/ 775137 h 798906"/>
                <a:gd name="connsiteX42" fmla="*/ 1147865 w 1147865"/>
                <a:gd name="connsiteY42" fmla="*/ 765612 h 798906"/>
                <a:gd name="connsiteX43" fmla="*/ 1138340 w 1147865"/>
                <a:gd name="connsiteY43" fmla="*/ 670362 h 798906"/>
                <a:gd name="connsiteX44" fmla="*/ 1109765 w 1147865"/>
                <a:gd name="connsiteY44" fmla="*/ 651312 h 798906"/>
                <a:gd name="connsiteX45" fmla="*/ 1062140 w 1147865"/>
                <a:gd name="connsiteY45" fmla="*/ 565587 h 798906"/>
                <a:gd name="connsiteX46" fmla="*/ 1024040 w 1147865"/>
                <a:gd name="connsiteY46" fmla="*/ 508437 h 798906"/>
                <a:gd name="connsiteX47" fmla="*/ 985940 w 1147865"/>
                <a:gd name="connsiteY47" fmla="*/ 451287 h 798906"/>
                <a:gd name="connsiteX48" fmla="*/ 966890 w 1147865"/>
                <a:gd name="connsiteY48" fmla="*/ 422712 h 798906"/>
                <a:gd name="connsiteX49" fmla="*/ 976415 w 1147865"/>
                <a:gd name="connsiteY49" fmla="*/ 394137 h 798906"/>
                <a:gd name="connsiteX50" fmla="*/ 1033565 w 1147865"/>
                <a:gd name="connsiteY50" fmla="*/ 413187 h 798906"/>
                <a:gd name="connsiteX51" fmla="*/ 1090715 w 1147865"/>
                <a:gd name="connsiteY51" fmla="*/ 441762 h 798906"/>
                <a:gd name="connsiteX52" fmla="*/ 1109765 w 1147865"/>
                <a:gd name="connsiteY52" fmla="*/ 470337 h 798906"/>
                <a:gd name="connsiteX53" fmla="*/ 1138340 w 1147865"/>
                <a:gd name="connsiteY53" fmla="*/ 498912 h 798906"/>
                <a:gd name="connsiteX54" fmla="*/ 1119290 w 1147865"/>
                <a:gd name="connsiteY54" fmla="*/ 375087 h 798906"/>
                <a:gd name="connsiteX55" fmla="*/ 1100240 w 1147865"/>
                <a:gd name="connsiteY55" fmla="*/ 346512 h 798906"/>
                <a:gd name="connsiteX56" fmla="*/ 1090715 w 1147865"/>
                <a:gd name="connsiteY56" fmla="*/ 317937 h 798906"/>
                <a:gd name="connsiteX57" fmla="*/ 1062140 w 1147865"/>
                <a:gd name="connsiteY57" fmla="*/ 298887 h 798906"/>
                <a:gd name="connsiteX58" fmla="*/ 1004990 w 1147865"/>
                <a:gd name="connsiteY58" fmla="*/ 279837 h 798906"/>
                <a:gd name="connsiteX59" fmla="*/ 976415 w 1147865"/>
                <a:gd name="connsiteY59" fmla="*/ 251262 h 798906"/>
                <a:gd name="connsiteX60" fmla="*/ 976415 w 1147865"/>
                <a:gd name="connsiteY60" fmla="*/ 175062 h 798906"/>
                <a:gd name="connsiteX61" fmla="*/ 995465 w 1147865"/>
                <a:gd name="connsiteY61" fmla="*/ 98862 h 798906"/>
                <a:gd name="connsiteX62" fmla="*/ 985940 w 1147865"/>
                <a:gd name="connsiteY62" fmla="*/ 32187 h 798906"/>
                <a:gd name="connsiteX63" fmla="*/ 928790 w 1147865"/>
                <a:gd name="connsiteY63" fmla="*/ 60762 h 798906"/>
                <a:gd name="connsiteX64" fmla="*/ 928790 w 1147865"/>
                <a:gd name="connsiteY64" fmla="*/ 3612 h 798906"/>
                <a:gd name="connsiteX65" fmla="*/ 852590 w 1147865"/>
                <a:gd name="connsiteY65" fmla="*/ 13137 h 798906"/>
                <a:gd name="connsiteX66" fmla="*/ 824015 w 1147865"/>
                <a:gd name="connsiteY66" fmla="*/ 13137 h 798906"/>
                <a:gd name="connsiteX67" fmla="*/ 747815 w 1147865"/>
                <a:gd name="connsiteY67" fmla="*/ 3612 h 798906"/>
                <a:gd name="connsiteX68" fmla="*/ 709715 w 1147865"/>
                <a:gd name="connsiteY68" fmla="*/ 3612 h 798906"/>
                <a:gd name="connsiteX69" fmla="*/ 662090 w 1147865"/>
                <a:gd name="connsiteY69" fmla="*/ 3612 h 798906"/>
                <a:gd name="connsiteX70" fmla="*/ 566281 w 1147865"/>
                <a:gd name="connsiteY70" fmla="*/ 44 h 798906"/>
                <a:gd name="connsiteX71" fmla="*/ 484094 w 1147865"/>
                <a:gd name="connsiteY71" fmla="*/ 2433 h 798906"/>
                <a:gd name="connsiteX72" fmla="*/ 462065 w 1147865"/>
                <a:gd name="connsiteY72" fmla="*/ 13137 h 798906"/>
                <a:gd name="connsiteX73" fmla="*/ 395980 w 1147865"/>
                <a:gd name="connsiteY73" fmla="*/ 23841 h 798906"/>
                <a:gd name="connsiteX74" fmla="*/ 223940 w 1147865"/>
                <a:gd name="connsiteY74" fmla="*/ 32187 h 798906"/>
                <a:gd name="connsiteX75" fmla="*/ 195365 w 1147865"/>
                <a:gd name="connsiteY75" fmla="*/ 13137 h 798906"/>
                <a:gd name="connsiteX76" fmla="*/ 204890 w 1147865"/>
                <a:gd name="connsiteY76" fmla="*/ 79812 h 798906"/>
                <a:gd name="connsiteX0" fmla="*/ 204890 w 1147865"/>
                <a:gd name="connsiteY0" fmla="*/ 79812 h 798906"/>
                <a:gd name="connsiteX1" fmla="*/ 204890 w 1147865"/>
                <a:gd name="connsiteY1" fmla="*/ 79812 h 798906"/>
                <a:gd name="connsiteX2" fmla="*/ 233465 w 1147865"/>
                <a:gd name="connsiteY2" fmla="*/ 156012 h 798906"/>
                <a:gd name="connsiteX3" fmla="*/ 204890 w 1147865"/>
                <a:gd name="connsiteY3" fmla="*/ 222687 h 798906"/>
                <a:gd name="connsiteX4" fmla="*/ 147740 w 1147865"/>
                <a:gd name="connsiteY4" fmla="*/ 317937 h 798906"/>
                <a:gd name="connsiteX5" fmla="*/ 100115 w 1147865"/>
                <a:gd name="connsiteY5" fmla="*/ 375087 h 798906"/>
                <a:gd name="connsiteX6" fmla="*/ 42965 w 1147865"/>
                <a:gd name="connsiteY6" fmla="*/ 413187 h 798906"/>
                <a:gd name="connsiteX7" fmla="*/ 71540 w 1147865"/>
                <a:gd name="connsiteY7" fmla="*/ 394137 h 798906"/>
                <a:gd name="connsiteX8" fmla="*/ 128690 w 1147865"/>
                <a:gd name="connsiteY8" fmla="*/ 375087 h 798906"/>
                <a:gd name="connsiteX9" fmla="*/ 157265 w 1147865"/>
                <a:gd name="connsiteY9" fmla="*/ 356037 h 798906"/>
                <a:gd name="connsiteX10" fmla="*/ 214415 w 1147865"/>
                <a:gd name="connsiteY10" fmla="*/ 336987 h 798906"/>
                <a:gd name="connsiteX11" fmla="*/ 262040 w 1147865"/>
                <a:gd name="connsiteY11" fmla="*/ 346512 h 798906"/>
                <a:gd name="connsiteX12" fmla="*/ 290615 w 1147865"/>
                <a:gd name="connsiteY12" fmla="*/ 403662 h 798906"/>
                <a:gd name="connsiteX13" fmla="*/ 271565 w 1147865"/>
                <a:gd name="connsiteY13" fmla="*/ 432237 h 798906"/>
                <a:gd name="connsiteX14" fmla="*/ 262040 w 1147865"/>
                <a:gd name="connsiteY14" fmla="*/ 460812 h 798906"/>
                <a:gd name="connsiteX15" fmla="*/ 233465 w 1147865"/>
                <a:gd name="connsiteY15" fmla="*/ 489387 h 798906"/>
                <a:gd name="connsiteX16" fmla="*/ 166790 w 1147865"/>
                <a:gd name="connsiteY16" fmla="*/ 565587 h 798906"/>
                <a:gd name="connsiteX17" fmla="*/ 119165 w 1147865"/>
                <a:gd name="connsiteY17" fmla="*/ 613212 h 798906"/>
                <a:gd name="connsiteX18" fmla="*/ 100115 w 1147865"/>
                <a:gd name="connsiteY18" fmla="*/ 641787 h 798906"/>
                <a:gd name="connsiteX19" fmla="*/ 42965 w 1147865"/>
                <a:gd name="connsiteY19" fmla="*/ 679887 h 798906"/>
                <a:gd name="connsiteX20" fmla="*/ 14390 w 1147865"/>
                <a:gd name="connsiteY20" fmla="*/ 737037 h 798906"/>
                <a:gd name="connsiteX21" fmla="*/ 4865 w 1147865"/>
                <a:gd name="connsiteY21" fmla="*/ 794187 h 798906"/>
                <a:gd name="connsiteX22" fmla="*/ 62015 w 1147865"/>
                <a:gd name="connsiteY22" fmla="*/ 784662 h 798906"/>
                <a:gd name="connsiteX23" fmla="*/ 119165 w 1147865"/>
                <a:gd name="connsiteY23" fmla="*/ 746562 h 798906"/>
                <a:gd name="connsiteX24" fmla="*/ 176315 w 1147865"/>
                <a:gd name="connsiteY24" fmla="*/ 727512 h 798906"/>
                <a:gd name="connsiteX25" fmla="*/ 233465 w 1147865"/>
                <a:gd name="connsiteY25" fmla="*/ 698937 h 798906"/>
                <a:gd name="connsiteX26" fmla="*/ 262040 w 1147865"/>
                <a:gd name="connsiteY26" fmla="*/ 679887 h 798906"/>
                <a:gd name="connsiteX27" fmla="*/ 319190 w 1147865"/>
                <a:gd name="connsiteY27" fmla="*/ 670362 h 798906"/>
                <a:gd name="connsiteX28" fmla="*/ 404915 w 1147865"/>
                <a:gd name="connsiteY28" fmla="*/ 679887 h 798906"/>
                <a:gd name="connsiteX29" fmla="*/ 433490 w 1147865"/>
                <a:gd name="connsiteY29" fmla="*/ 708462 h 798906"/>
                <a:gd name="connsiteX30" fmla="*/ 490640 w 1147865"/>
                <a:gd name="connsiteY30" fmla="*/ 727512 h 798906"/>
                <a:gd name="connsiteX31" fmla="*/ 519215 w 1147865"/>
                <a:gd name="connsiteY31" fmla="*/ 737037 h 798906"/>
                <a:gd name="connsiteX32" fmla="*/ 547790 w 1147865"/>
                <a:gd name="connsiteY32" fmla="*/ 746562 h 798906"/>
                <a:gd name="connsiteX33" fmla="*/ 623990 w 1147865"/>
                <a:gd name="connsiteY33" fmla="*/ 737037 h 798906"/>
                <a:gd name="connsiteX34" fmla="*/ 643040 w 1147865"/>
                <a:gd name="connsiteY34" fmla="*/ 708462 h 798906"/>
                <a:gd name="connsiteX35" fmla="*/ 671615 w 1147865"/>
                <a:gd name="connsiteY35" fmla="*/ 698937 h 798906"/>
                <a:gd name="connsiteX36" fmla="*/ 700190 w 1147865"/>
                <a:gd name="connsiteY36" fmla="*/ 679887 h 798906"/>
                <a:gd name="connsiteX37" fmla="*/ 728765 w 1147865"/>
                <a:gd name="connsiteY37" fmla="*/ 670362 h 798906"/>
                <a:gd name="connsiteX38" fmla="*/ 843065 w 1147865"/>
                <a:gd name="connsiteY38" fmla="*/ 651312 h 798906"/>
                <a:gd name="connsiteX39" fmla="*/ 976415 w 1147865"/>
                <a:gd name="connsiteY39" fmla="*/ 679887 h 798906"/>
                <a:gd name="connsiteX40" fmla="*/ 1062140 w 1147865"/>
                <a:gd name="connsiteY40" fmla="*/ 727512 h 798906"/>
                <a:gd name="connsiteX41" fmla="*/ 1119290 w 1147865"/>
                <a:gd name="connsiteY41" fmla="*/ 775137 h 798906"/>
                <a:gd name="connsiteX42" fmla="*/ 1147865 w 1147865"/>
                <a:gd name="connsiteY42" fmla="*/ 765612 h 798906"/>
                <a:gd name="connsiteX43" fmla="*/ 1138340 w 1147865"/>
                <a:gd name="connsiteY43" fmla="*/ 670362 h 798906"/>
                <a:gd name="connsiteX44" fmla="*/ 1109765 w 1147865"/>
                <a:gd name="connsiteY44" fmla="*/ 651312 h 798906"/>
                <a:gd name="connsiteX45" fmla="*/ 1062140 w 1147865"/>
                <a:gd name="connsiteY45" fmla="*/ 565587 h 798906"/>
                <a:gd name="connsiteX46" fmla="*/ 1024040 w 1147865"/>
                <a:gd name="connsiteY46" fmla="*/ 508437 h 798906"/>
                <a:gd name="connsiteX47" fmla="*/ 985940 w 1147865"/>
                <a:gd name="connsiteY47" fmla="*/ 451287 h 798906"/>
                <a:gd name="connsiteX48" fmla="*/ 966890 w 1147865"/>
                <a:gd name="connsiteY48" fmla="*/ 422712 h 798906"/>
                <a:gd name="connsiteX49" fmla="*/ 976415 w 1147865"/>
                <a:gd name="connsiteY49" fmla="*/ 394137 h 798906"/>
                <a:gd name="connsiteX50" fmla="*/ 1033565 w 1147865"/>
                <a:gd name="connsiteY50" fmla="*/ 413187 h 798906"/>
                <a:gd name="connsiteX51" fmla="*/ 1090715 w 1147865"/>
                <a:gd name="connsiteY51" fmla="*/ 441762 h 798906"/>
                <a:gd name="connsiteX52" fmla="*/ 1109765 w 1147865"/>
                <a:gd name="connsiteY52" fmla="*/ 470337 h 798906"/>
                <a:gd name="connsiteX53" fmla="*/ 1138340 w 1147865"/>
                <a:gd name="connsiteY53" fmla="*/ 498912 h 798906"/>
                <a:gd name="connsiteX54" fmla="*/ 1119290 w 1147865"/>
                <a:gd name="connsiteY54" fmla="*/ 375087 h 798906"/>
                <a:gd name="connsiteX55" fmla="*/ 1100240 w 1147865"/>
                <a:gd name="connsiteY55" fmla="*/ 346512 h 798906"/>
                <a:gd name="connsiteX56" fmla="*/ 1090715 w 1147865"/>
                <a:gd name="connsiteY56" fmla="*/ 317937 h 798906"/>
                <a:gd name="connsiteX57" fmla="*/ 1062140 w 1147865"/>
                <a:gd name="connsiteY57" fmla="*/ 298887 h 798906"/>
                <a:gd name="connsiteX58" fmla="*/ 1004990 w 1147865"/>
                <a:gd name="connsiteY58" fmla="*/ 279837 h 798906"/>
                <a:gd name="connsiteX59" fmla="*/ 976415 w 1147865"/>
                <a:gd name="connsiteY59" fmla="*/ 251262 h 798906"/>
                <a:gd name="connsiteX60" fmla="*/ 976415 w 1147865"/>
                <a:gd name="connsiteY60" fmla="*/ 175062 h 798906"/>
                <a:gd name="connsiteX61" fmla="*/ 995465 w 1147865"/>
                <a:gd name="connsiteY61" fmla="*/ 98862 h 798906"/>
                <a:gd name="connsiteX62" fmla="*/ 985940 w 1147865"/>
                <a:gd name="connsiteY62" fmla="*/ 32187 h 798906"/>
                <a:gd name="connsiteX63" fmla="*/ 928790 w 1147865"/>
                <a:gd name="connsiteY63" fmla="*/ 60762 h 798906"/>
                <a:gd name="connsiteX64" fmla="*/ 928790 w 1147865"/>
                <a:gd name="connsiteY64" fmla="*/ 3612 h 798906"/>
                <a:gd name="connsiteX65" fmla="*/ 852590 w 1147865"/>
                <a:gd name="connsiteY65" fmla="*/ 13137 h 798906"/>
                <a:gd name="connsiteX66" fmla="*/ 824015 w 1147865"/>
                <a:gd name="connsiteY66" fmla="*/ 13137 h 798906"/>
                <a:gd name="connsiteX67" fmla="*/ 747815 w 1147865"/>
                <a:gd name="connsiteY67" fmla="*/ 3612 h 798906"/>
                <a:gd name="connsiteX68" fmla="*/ 709715 w 1147865"/>
                <a:gd name="connsiteY68" fmla="*/ 3612 h 798906"/>
                <a:gd name="connsiteX69" fmla="*/ 662090 w 1147865"/>
                <a:gd name="connsiteY69" fmla="*/ 3612 h 798906"/>
                <a:gd name="connsiteX70" fmla="*/ 566281 w 1147865"/>
                <a:gd name="connsiteY70" fmla="*/ 44 h 798906"/>
                <a:gd name="connsiteX71" fmla="*/ 484094 w 1147865"/>
                <a:gd name="connsiteY71" fmla="*/ 2433 h 798906"/>
                <a:gd name="connsiteX72" fmla="*/ 450151 w 1147865"/>
                <a:gd name="connsiteY72" fmla="*/ 13137 h 798906"/>
                <a:gd name="connsiteX73" fmla="*/ 395980 w 1147865"/>
                <a:gd name="connsiteY73" fmla="*/ 23841 h 798906"/>
                <a:gd name="connsiteX74" fmla="*/ 223940 w 1147865"/>
                <a:gd name="connsiteY74" fmla="*/ 32187 h 798906"/>
                <a:gd name="connsiteX75" fmla="*/ 195365 w 1147865"/>
                <a:gd name="connsiteY75" fmla="*/ 13137 h 798906"/>
                <a:gd name="connsiteX76" fmla="*/ 204890 w 1147865"/>
                <a:gd name="connsiteY76" fmla="*/ 79812 h 798906"/>
                <a:gd name="connsiteX0" fmla="*/ 204890 w 1147865"/>
                <a:gd name="connsiteY0" fmla="*/ 79812 h 798906"/>
                <a:gd name="connsiteX1" fmla="*/ 204890 w 1147865"/>
                <a:gd name="connsiteY1" fmla="*/ 79812 h 798906"/>
                <a:gd name="connsiteX2" fmla="*/ 233465 w 1147865"/>
                <a:gd name="connsiteY2" fmla="*/ 156012 h 798906"/>
                <a:gd name="connsiteX3" fmla="*/ 204890 w 1147865"/>
                <a:gd name="connsiteY3" fmla="*/ 222687 h 798906"/>
                <a:gd name="connsiteX4" fmla="*/ 147740 w 1147865"/>
                <a:gd name="connsiteY4" fmla="*/ 317937 h 798906"/>
                <a:gd name="connsiteX5" fmla="*/ 100115 w 1147865"/>
                <a:gd name="connsiteY5" fmla="*/ 375087 h 798906"/>
                <a:gd name="connsiteX6" fmla="*/ 42965 w 1147865"/>
                <a:gd name="connsiteY6" fmla="*/ 413187 h 798906"/>
                <a:gd name="connsiteX7" fmla="*/ 71540 w 1147865"/>
                <a:gd name="connsiteY7" fmla="*/ 394137 h 798906"/>
                <a:gd name="connsiteX8" fmla="*/ 128690 w 1147865"/>
                <a:gd name="connsiteY8" fmla="*/ 375087 h 798906"/>
                <a:gd name="connsiteX9" fmla="*/ 157265 w 1147865"/>
                <a:gd name="connsiteY9" fmla="*/ 356037 h 798906"/>
                <a:gd name="connsiteX10" fmla="*/ 214415 w 1147865"/>
                <a:gd name="connsiteY10" fmla="*/ 336987 h 798906"/>
                <a:gd name="connsiteX11" fmla="*/ 262040 w 1147865"/>
                <a:gd name="connsiteY11" fmla="*/ 346512 h 798906"/>
                <a:gd name="connsiteX12" fmla="*/ 290615 w 1147865"/>
                <a:gd name="connsiteY12" fmla="*/ 403662 h 798906"/>
                <a:gd name="connsiteX13" fmla="*/ 271565 w 1147865"/>
                <a:gd name="connsiteY13" fmla="*/ 432237 h 798906"/>
                <a:gd name="connsiteX14" fmla="*/ 262040 w 1147865"/>
                <a:gd name="connsiteY14" fmla="*/ 460812 h 798906"/>
                <a:gd name="connsiteX15" fmla="*/ 233465 w 1147865"/>
                <a:gd name="connsiteY15" fmla="*/ 489387 h 798906"/>
                <a:gd name="connsiteX16" fmla="*/ 166790 w 1147865"/>
                <a:gd name="connsiteY16" fmla="*/ 565587 h 798906"/>
                <a:gd name="connsiteX17" fmla="*/ 119165 w 1147865"/>
                <a:gd name="connsiteY17" fmla="*/ 613212 h 798906"/>
                <a:gd name="connsiteX18" fmla="*/ 100115 w 1147865"/>
                <a:gd name="connsiteY18" fmla="*/ 641787 h 798906"/>
                <a:gd name="connsiteX19" fmla="*/ 42965 w 1147865"/>
                <a:gd name="connsiteY19" fmla="*/ 679887 h 798906"/>
                <a:gd name="connsiteX20" fmla="*/ 14390 w 1147865"/>
                <a:gd name="connsiteY20" fmla="*/ 737037 h 798906"/>
                <a:gd name="connsiteX21" fmla="*/ 4865 w 1147865"/>
                <a:gd name="connsiteY21" fmla="*/ 794187 h 798906"/>
                <a:gd name="connsiteX22" fmla="*/ 62015 w 1147865"/>
                <a:gd name="connsiteY22" fmla="*/ 784662 h 798906"/>
                <a:gd name="connsiteX23" fmla="*/ 119165 w 1147865"/>
                <a:gd name="connsiteY23" fmla="*/ 746562 h 798906"/>
                <a:gd name="connsiteX24" fmla="*/ 176315 w 1147865"/>
                <a:gd name="connsiteY24" fmla="*/ 727512 h 798906"/>
                <a:gd name="connsiteX25" fmla="*/ 233465 w 1147865"/>
                <a:gd name="connsiteY25" fmla="*/ 698937 h 798906"/>
                <a:gd name="connsiteX26" fmla="*/ 262040 w 1147865"/>
                <a:gd name="connsiteY26" fmla="*/ 679887 h 798906"/>
                <a:gd name="connsiteX27" fmla="*/ 319190 w 1147865"/>
                <a:gd name="connsiteY27" fmla="*/ 670362 h 798906"/>
                <a:gd name="connsiteX28" fmla="*/ 404915 w 1147865"/>
                <a:gd name="connsiteY28" fmla="*/ 679887 h 798906"/>
                <a:gd name="connsiteX29" fmla="*/ 433490 w 1147865"/>
                <a:gd name="connsiteY29" fmla="*/ 708462 h 798906"/>
                <a:gd name="connsiteX30" fmla="*/ 490640 w 1147865"/>
                <a:gd name="connsiteY30" fmla="*/ 727512 h 798906"/>
                <a:gd name="connsiteX31" fmla="*/ 519215 w 1147865"/>
                <a:gd name="connsiteY31" fmla="*/ 737037 h 798906"/>
                <a:gd name="connsiteX32" fmla="*/ 547790 w 1147865"/>
                <a:gd name="connsiteY32" fmla="*/ 746562 h 798906"/>
                <a:gd name="connsiteX33" fmla="*/ 623990 w 1147865"/>
                <a:gd name="connsiteY33" fmla="*/ 737037 h 798906"/>
                <a:gd name="connsiteX34" fmla="*/ 643040 w 1147865"/>
                <a:gd name="connsiteY34" fmla="*/ 708462 h 798906"/>
                <a:gd name="connsiteX35" fmla="*/ 671615 w 1147865"/>
                <a:gd name="connsiteY35" fmla="*/ 698937 h 798906"/>
                <a:gd name="connsiteX36" fmla="*/ 700190 w 1147865"/>
                <a:gd name="connsiteY36" fmla="*/ 679887 h 798906"/>
                <a:gd name="connsiteX37" fmla="*/ 728765 w 1147865"/>
                <a:gd name="connsiteY37" fmla="*/ 670362 h 798906"/>
                <a:gd name="connsiteX38" fmla="*/ 843065 w 1147865"/>
                <a:gd name="connsiteY38" fmla="*/ 651312 h 798906"/>
                <a:gd name="connsiteX39" fmla="*/ 976415 w 1147865"/>
                <a:gd name="connsiteY39" fmla="*/ 679887 h 798906"/>
                <a:gd name="connsiteX40" fmla="*/ 1062140 w 1147865"/>
                <a:gd name="connsiteY40" fmla="*/ 727512 h 798906"/>
                <a:gd name="connsiteX41" fmla="*/ 1119290 w 1147865"/>
                <a:gd name="connsiteY41" fmla="*/ 775137 h 798906"/>
                <a:gd name="connsiteX42" fmla="*/ 1147865 w 1147865"/>
                <a:gd name="connsiteY42" fmla="*/ 765612 h 798906"/>
                <a:gd name="connsiteX43" fmla="*/ 1138340 w 1147865"/>
                <a:gd name="connsiteY43" fmla="*/ 670362 h 798906"/>
                <a:gd name="connsiteX44" fmla="*/ 1109765 w 1147865"/>
                <a:gd name="connsiteY44" fmla="*/ 651312 h 798906"/>
                <a:gd name="connsiteX45" fmla="*/ 1062140 w 1147865"/>
                <a:gd name="connsiteY45" fmla="*/ 565587 h 798906"/>
                <a:gd name="connsiteX46" fmla="*/ 1024040 w 1147865"/>
                <a:gd name="connsiteY46" fmla="*/ 508437 h 798906"/>
                <a:gd name="connsiteX47" fmla="*/ 985940 w 1147865"/>
                <a:gd name="connsiteY47" fmla="*/ 451287 h 798906"/>
                <a:gd name="connsiteX48" fmla="*/ 966890 w 1147865"/>
                <a:gd name="connsiteY48" fmla="*/ 422712 h 798906"/>
                <a:gd name="connsiteX49" fmla="*/ 976415 w 1147865"/>
                <a:gd name="connsiteY49" fmla="*/ 394137 h 798906"/>
                <a:gd name="connsiteX50" fmla="*/ 1033565 w 1147865"/>
                <a:gd name="connsiteY50" fmla="*/ 413187 h 798906"/>
                <a:gd name="connsiteX51" fmla="*/ 1090715 w 1147865"/>
                <a:gd name="connsiteY51" fmla="*/ 441762 h 798906"/>
                <a:gd name="connsiteX52" fmla="*/ 1109765 w 1147865"/>
                <a:gd name="connsiteY52" fmla="*/ 470337 h 798906"/>
                <a:gd name="connsiteX53" fmla="*/ 1138340 w 1147865"/>
                <a:gd name="connsiteY53" fmla="*/ 498912 h 798906"/>
                <a:gd name="connsiteX54" fmla="*/ 1119290 w 1147865"/>
                <a:gd name="connsiteY54" fmla="*/ 375087 h 798906"/>
                <a:gd name="connsiteX55" fmla="*/ 1100240 w 1147865"/>
                <a:gd name="connsiteY55" fmla="*/ 346512 h 798906"/>
                <a:gd name="connsiteX56" fmla="*/ 1090715 w 1147865"/>
                <a:gd name="connsiteY56" fmla="*/ 317937 h 798906"/>
                <a:gd name="connsiteX57" fmla="*/ 1062140 w 1147865"/>
                <a:gd name="connsiteY57" fmla="*/ 298887 h 798906"/>
                <a:gd name="connsiteX58" fmla="*/ 1004990 w 1147865"/>
                <a:gd name="connsiteY58" fmla="*/ 279837 h 798906"/>
                <a:gd name="connsiteX59" fmla="*/ 976415 w 1147865"/>
                <a:gd name="connsiteY59" fmla="*/ 251262 h 798906"/>
                <a:gd name="connsiteX60" fmla="*/ 976415 w 1147865"/>
                <a:gd name="connsiteY60" fmla="*/ 175062 h 798906"/>
                <a:gd name="connsiteX61" fmla="*/ 995465 w 1147865"/>
                <a:gd name="connsiteY61" fmla="*/ 98862 h 798906"/>
                <a:gd name="connsiteX62" fmla="*/ 985940 w 1147865"/>
                <a:gd name="connsiteY62" fmla="*/ 32187 h 798906"/>
                <a:gd name="connsiteX63" fmla="*/ 928790 w 1147865"/>
                <a:gd name="connsiteY63" fmla="*/ 60762 h 798906"/>
                <a:gd name="connsiteX64" fmla="*/ 928790 w 1147865"/>
                <a:gd name="connsiteY64" fmla="*/ 3612 h 798906"/>
                <a:gd name="connsiteX65" fmla="*/ 852590 w 1147865"/>
                <a:gd name="connsiteY65" fmla="*/ 13137 h 798906"/>
                <a:gd name="connsiteX66" fmla="*/ 824015 w 1147865"/>
                <a:gd name="connsiteY66" fmla="*/ 13137 h 798906"/>
                <a:gd name="connsiteX67" fmla="*/ 747815 w 1147865"/>
                <a:gd name="connsiteY67" fmla="*/ 3612 h 798906"/>
                <a:gd name="connsiteX68" fmla="*/ 709715 w 1147865"/>
                <a:gd name="connsiteY68" fmla="*/ 3612 h 798906"/>
                <a:gd name="connsiteX69" fmla="*/ 662090 w 1147865"/>
                <a:gd name="connsiteY69" fmla="*/ 3612 h 798906"/>
                <a:gd name="connsiteX70" fmla="*/ 566281 w 1147865"/>
                <a:gd name="connsiteY70" fmla="*/ 44 h 798906"/>
                <a:gd name="connsiteX71" fmla="*/ 484094 w 1147865"/>
                <a:gd name="connsiteY71" fmla="*/ 2433 h 798906"/>
                <a:gd name="connsiteX72" fmla="*/ 450151 w 1147865"/>
                <a:gd name="connsiteY72" fmla="*/ 13137 h 798906"/>
                <a:gd name="connsiteX73" fmla="*/ 387045 w 1147865"/>
                <a:gd name="connsiteY73" fmla="*/ 20862 h 798906"/>
                <a:gd name="connsiteX74" fmla="*/ 223940 w 1147865"/>
                <a:gd name="connsiteY74" fmla="*/ 32187 h 798906"/>
                <a:gd name="connsiteX75" fmla="*/ 195365 w 1147865"/>
                <a:gd name="connsiteY75" fmla="*/ 13137 h 798906"/>
                <a:gd name="connsiteX76" fmla="*/ 204890 w 1147865"/>
                <a:gd name="connsiteY76" fmla="*/ 79812 h 798906"/>
                <a:gd name="connsiteX0" fmla="*/ 204890 w 1147865"/>
                <a:gd name="connsiteY0" fmla="*/ 79812 h 798906"/>
                <a:gd name="connsiteX1" fmla="*/ 204890 w 1147865"/>
                <a:gd name="connsiteY1" fmla="*/ 79812 h 798906"/>
                <a:gd name="connsiteX2" fmla="*/ 233465 w 1147865"/>
                <a:gd name="connsiteY2" fmla="*/ 156012 h 798906"/>
                <a:gd name="connsiteX3" fmla="*/ 204890 w 1147865"/>
                <a:gd name="connsiteY3" fmla="*/ 222687 h 798906"/>
                <a:gd name="connsiteX4" fmla="*/ 147740 w 1147865"/>
                <a:gd name="connsiteY4" fmla="*/ 317937 h 798906"/>
                <a:gd name="connsiteX5" fmla="*/ 100115 w 1147865"/>
                <a:gd name="connsiteY5" fmla="*/ 375087 h 798906"/>
                <a:gd name="connsiteX6" fmla="*/ 42965 w 1147865"/>
                <a:gd name="connsiteY6" fmla="*/ 413187 h 798906"/>
                <a:gd name="connsiteX7" fmla="*/ 71540 w 1147865"/>
                <a:gd name="connsiteY7" fmla="*/ 394137 h 798906"/>
                <a:gd name="connsiteX8" fmla="*/ 128690 w 1147865"/>
                <a:gd name="connsiteY8" fmla="*/ 375087 h 798906"/>
                <a:gd name="connsiteX9" fmla="*/ 157265 w 1147865"/>
                <a:gd name="connsiteY9" fmla="*/ 356037 h 798906"/>
                <a:gd name="connsiteX10" fmla="*/ 214415 w 1147865"/>
                <a:gd name="connsiteY10" fmla="*/ 336987 h 798906"/>
                <a:gd name="connsiteX11" fmla="*/ 262040 w 1147865"/>
                <a:gd name="connsiteY11" fmla="*/ 346512 h 798906"/>
                <a:gd name="connsiteX12" fmla="*/ 290615 w 1147865"/>
                <a:gd name="connsiteY12" fmla="*/ 403662 h 798906"/>
                <a:gd name="connsiteX13" fmla="*/ 271565 w 1147865"/>
                <a:gd name="connsiteY13" fmla="*/ 432237 h 798906"/>
                <a:gd name="connsiteX14" fmla="*/ 262040 w 1147865"/>
                <a:gd name="connsiteY14" fmla="*/ 460812 h 798906"/>
                <a:gd name="connsiteX15" fmla="*/ 233465 w 1147865"/>
                <a:gd name="connsiteY15" fmla="*/ 489387 h 798906"/>
                <a:gd name="connsiteX16" fmla="*/ 166790 w 1147865"/>
                <a:gd name="connsiteY16" fmla="*/ 565587 h 798906"/>
                <a:gd name="connsiteX17" fmla="*/ 119165 w 1147865"/>
                <a:gd name="connsiteY17" fmla="*/ 613212 h 798906"/>
                <a:gd name="connsiteX18" fmla="*/ 100115 w 1147865"/>
                <a:gd name="connsiteY18" fmla="*/ 641787 h 798906"/>
                <a:gd name="connsiteX19" fmla="*/ 42965 w 1147865"/>
                <a:gd name="connsiteY19" fmla="*/ 679887 h 798906"/>
                <a:gd name="connsiteX20" fmla="*/ 14390 w 1147865"/>
                <a:gd name="connsiteY20" fmla="*/ 737037 h 798906"/>
                <a:gd name="connsiteX21" fmla="*/ 4865 w 1147865"/>
                <a:gd name="connsiteY21" fmla="*/ 794187 h 798906"/>
                <a:gd name="connsiteX22" fmla="*/ 62015 w 1147865"/>
                <a:gd name="connsiteY22" fmla="*/ 784662 h 798906"/>
                <a:gd name="connsiteX23" fmla="*/ 119165 w 1147865"/>
                <a:gd name="connsiteY23" fmla="*/ 746562 h 798906"/>
                <a:gd name="connsiteX24" fmla="*/ 176315 w 1147865"/>
                <a:gd name="connsiteY24" fmla="*/ 727512 h 798906"/>
                <a:gd name="connsiteX25" fmla="*/ 233465 w 1147865"/>
                <a:gd name="connsiteY25" fmla="*/ 698937 h 798906"/>
                <a:gd name="connsiteX26" fmla="*/ 262040 w 1147865"/>
                <a:gd name="connsiteY26" fmla="*/ 679887 h 798906"/>
                <a:gd name="connsiteX27" fmla="*/ 319190 w 1147865"/>
                <a:gd name="connsiteY27" fmla="*/ 670362 h 798906"/>
                <a:gd name="connsiteX28" fmla="*/ 404915 w 1147865"/>
                <a:gd name="connsiteY28" fmla="*/ 679887 h 798906"/>
                <a:gd name="connsiteX29" fmla="*/ 433490 w 1147865"/>
                <a:gd name="connsiteY29" fmla="*/ 708462 h 798906"/>
                <a:gd name="connsiteX30" fmla="*/ 490640 w 1147865"/>
                <a:gd name="connsiteY30" fmla="*/ 727512 h 798906"/>
                <a:gd name="connsiteX31" fmla="*/ 519215 w 1147865"/>
                <a:gd name="connsiteY31" fmla="*/ 737037 h 798906"/>
                <a:gd name="connsiteX32" fmla="*/ 547790 w 1147865"/>
                <a:gd name="connsiteY32" fmla="*/ 746562 h 798906"/>
                <a:gd name="connsiteX33" fmla="*/ 623990 w 1147865"/>
                <a:gd name="connsiteY33" fmla="*/ 737037 h 798906"/>
                <a:gd name="connsiteX34" fmla="*/ 643040 w 1147865"/>
                <a:gd name="connsiteY34" fmla="*/ 708462 h 798906"/>
                <a:gd name="connsiteX35" fmla="*/ 671615 w 1147865"/>
                <a:gd name="connsiteY35" fmla="*/ 698937 h 798906"/>
                <a:gd name="connsiteX36" fmla="*/ 700190 w 1147865"/>
                <a:gd name="connsiteY36" fmla="*/ 679887 h 798906"/>
                <a:gd name="connsiteX37" fmla="*/ 728765 w 1147865"/>
                <a:gd name="connsiteY37" fmla="*/ 670362 h 798906"/>
                <a:gd name="connsiteX38" fmla="*/ 843065 w 1147865"/>
                <a:gd name="connsiteY38" fmla="*/ 651312 h 798906"/>
                <a:gd name="connsiteX39" fmla="*/ 976415 w 1147865"/>
                <a:gd name="connsiteY39" fmla="*/ 679887 h 798906"/>
                <a:gd name="connsiteX40" fmla="*/ 1062140 w 1147865"/>
                <a:gd name="connsiteY40" fmla="*/ 727512 h 798906"/>
                <a:gd name="connsiteX41" fmla="*/ 1119290 w 1147865"/>
                <a:gd name="connsiteY41" fmla="*/ 775137 h 798906"/>
                <a:gd name="connsiteX42" fmla="*/ 1147865 w 1147865"/>
                <a:gd name="connsiteY42" fmla="*/ 765612 h 798906"/>
                <a:gd name="connsiteX43" fmla="*/ 1138340 w 1147865"/>
                <a:gd name="connsiteY43" fmla="*/ 670362 h 798906"/>
                <a:gd name="connsiteX44" fmla="*/ 1109765 w 1147865"/>
                <a:gd name="connsiteY44" fmla="*/ 651312 h 798906"/>
                <a:gd name="connsiteX45" fmla="*/ 1062140 w 1147865"/>
                <a:gd name="connsiteY45" fmla="*/ 565587 h 798906"/>
                <a:gd name="connsiteX46" fmla="*/ 1024040 w 1147865"/>
                <a:gd name="connsiteY46" fmla="*/ 508437 h 798906"/>
                <a:gd name="connsiteX47" fmla="*/ 985940 w 1147865"/>
                <a:gd name="connsiteY47" fmla="*/ 451287 h 798906"/>
                <a:gd name="connsiteX48" fmla="*/ 966890 w 1147865"/>
                <a:gd name="connsiteY48" fmla="*/ 422712 h 798906"/>
                <a:gd name="connsiteX49" fmla="*/ 976415 w 1147865"/>
                <a:gd name="connsiteY49" fmla="*/ 394137 h 798906"/>
                <a:gd name="connsiteX50" fmla="*/ 1033565 w 1147865"/>
                <a:gd name="connsiteY50" fmla="*/ 413187 h 798906"/>
                <a:gd name="connsiteX51" fmla="*/ 1090715 w 1147865"/>
                <a:gd name="connsiteY51" fmla="*/ 441762 h 798906"/>
                <a:gd name="connsiteX52" fmla="*/ 1109765 w 1147865"/>
                <a:gd name="connsiteY52" fmla="*/ 470337 h 798906"/>
                <a:gd name="connsiteX53" fmla="*/ 1138340 w 1147865"/>
                <a:gd name="connsiteY53" fmla="*/ 498912 h 798906"/>
                <a:gd name="connsiteX54" fmla="*/ 1119290 w 1147865"/>
                <a:gd name="connsiteY54" fmla="*/ 375087 h 798906"/>
                <a:gd name="connsiteX55" fmla="*/ 1100240 w 1147865"/>
                <a:gd name="connsiteY55" fmla="*/ 346512 h 798906"/>
                <a:gd name="connsiteX56" fmla="*/ 1090715 w 1147865"/>
                <a:gd name="connsiteY56" fmla="*/ 317937 h 798906"/>
                <a:gd name="connsiteX57" fmla="*/ 1062140 w 1147865"/>
                <a:gd name="connsiteY57" fmla="*/ 298887 h 798906"/>
                <a:gd name="connsiteX58" fmla="*/ 1004990 w 1147865"/>
                <a:gd name="connsiteY58" fmla="*/ 279837 h 798906"/>
                <a:gd name="connsiteX59" fmla="*/ 976415 w 1147865"/>
                <a:gd name="connsiteY59" fmla="*/ 251262 h 798906"/>
                <a:gd name="connsiteX60" fmla="*/ 976415 w 1147865"/>
                <a:gd name="connsiteY60" fmla="*/ 175062 h 798906"/>
                <a:gd name="connsiteX61" fmla="*/ 995465 w 1147865"/>
                <a:gd name="connsiteY61" fmla="*/ 98862 h 798906"/>
                <a:gd name="connsiteX62" fmla="*/ 985940 w 1147865"/>
                <a:gd name="connsiteY62" fmla="*/ 32187 h 798906"/>
                <a:gd name="connsiteX63" fmla="*/ 928790 w 1147865"/>
                <a:gd name="connsiteY63" fmla="*/ 60762 h 798906"/>
                <a:gd name="connsiteX64" fmla="*/ 928790 w 1147865"/>
                <a:gd name="connsiteY64" fmla="*/ 3612 h 798906"/>
                <a:gd name="connsiteX65" fmla="*/ 852590 w 1147865"/>
                <a:gd name="connsiteY65" fmla="*/ 13137 h 798906"/>
                <a:gd name="connsiteX66" fmla="*/ 824015 w 1147865"/>
                <a:gd name="connsiteY66" fmla="*/ 13137 h 798906"/>
                <a:gd name="connsiteX67" fmla="*/ 747815 w 1147865"/>
                <a:gd name="connsiteY67" fmla="*/ 3612 h 798906"/>
                <a:gd name="connsiteX68" fmla="*/ 709715 w 1147865"/>
                <a:gd name="connsiteY68" fmla="*/ 3612 h 798906"/>
                <a:gd name="connsiteX69" fmla="*/ 662090 w 1147865"/>
                <a:gd name="connsiteY69" fmla="*/ 3612 h 798906"/>
                <a:gd name="connsiteX70" fmla="*/ 566281 w 1147865"/>
                <a:gd name="connsiteY70" fmla="*/ 44 h 798906"/>
                <a:gd name="connsiteX71" fmla="*/ 484094 w 1147865"/>
                <a:gd name="connsiteY71" fmla="*/ 2433 h 798906"/>
                <a:gd name="connsiteX72" fmla="*/ 450151 w 1147865"/>
                <a:gd name="connsiteY72" fmla="*/ 13137 h 798906"/>
                <a:gd name="connsiteX73" fmla="*/ 387045 w 1147865"/>
                <a:gd name="connsiteY73" fmla="*/ 20862 h 798906"/>
                <a:gd name="connsiteX74" fmla="*/ 223940 w 1147865"/>
                <a:gd name="connsiteY74" fmla="*/ 32187 h 798906"/>
                <a:gd name="connsiteX75" fmla="*/ 195365 w 1147865"/>
                <a:gd name="connsiteY75" fmla="*/ 13137 h 798906"/>
                <a:gd name="connsiteX76" fmla="*/ 204890 w 1147865"/>
                <a:gd name="connsiteY76" fmla="*/ 79812 h 798906"/>
                <a:gd name="connsiteX0" fmla="*/ 204890 w 1147865"/>
                <a:gd name="connsiteY0" fmla="*/ 89823 h 808917"/>
                <a:gd name="connsiteX1" fmla="*/ 204890 w 1147865"/>
                <a:gd name="connsiteY1" fmla="*/ 89823 h 808917"/>
                <a:gd name="connsiteX2" fmla="*/ 233465 w 1147865"/>
                <a:gd name="connsiteY2" fmla="*/ 166023 h 808917"/>
                <a:gd name="connsiteX3" fmla="*/ 204890 w 1147865"/>
                <a:gd name="connsiteY3" fmla="*/ 232698 h 808917"/>
                <a:gd name="connsiteX4" fmla="*/ 147740 w 1147865"/>
                <a:gd name="connsiteY4" fmla="*/ 327948 h 808917"/>
                <a:gd name="connsiteX5" fmla="*/ 100115 w 1147865"/>
                <a:gd name="connsiteY5" fmla="*/ 385098 h 808917"/>
                <a:gd name="connsiteX6" fmla="*/ 42965 w 1147865"/>
                <a:gd name="connsiteY6" fmla="*/ 423198 h 808917"/>
                <a:gd name="connsiteX7" fmla="*/ 71540 w 1147865"/>
                <a:gd name="connsiteY7" fmla="*/ 404148 h 808917"/>
                <a:gd name="connsiteX8" fmla="*/ 128690 w 1147865"/>
                <a:gd name="connsiteY8" fmla="*/ 385098 h 808917"/>
                <a:gd name="connsiteX9" fmla="*/ 157265 w 1147865"/>
                <a:gd name="connsiteY9" fmla="*/ 366048 h 808917"/>
                <a:gd name="connsiteX10" fmla="*/ 214415 w 1147865"/>
                <a:gd name="connsiteY10" fmla="*/ 346998 h 808917"/>
                <a:gd name="connsiteX11" fmla="*/ 262040 w 1147865"/>
                <a:gd name="connsiteY11" fmla="*/ 356523 h 808917"/>
                <a:gd name="connsiteX12" fmla="*/ 290615 w 1147865"/>
                <a:gd name="connsiteY12" fmla="*/ 413673 h 808917"/>
                <a:gd name="connsiteX13" fmla="*/ 271565 w 1147865"/>
                <a:gd name="connsiteY13" fmla="*/ 442248 h 808917"/>
                <a:gd name="connsiteX14" fmla="*/ 262040 w 1147865"/>
                <a:gd name="connsiteY14" fmla="*/ 470823 h 808917"/>
                <a:gd name="connsiteX15" fmla="*/ 233465 w 1147865"/>
                <a:gd name="connsiteY15" fmla="*/ 499398 h 808917"/>
                <a:gd name="connsiteX16" fmla="*/ 166790 w 1147865"/>
                <a:gd name="connsiteY16" fmla="*/ 575598 h 808917"/>
                <a:gd name="connsiteX17" fmla="*/ 119165 w 1147865"/>
                <a:gd name="connsiteY17" fmla="*/ 623223 h 808917"/>
                <a:gd name="connsiteX18" fmla="*/ 100115 w 1147865"/>
                <a:gd name="connsiteY18" fmla="*/ 651798 h 808917"/>
                <a:gd name="connsiteX19" fmla="*/ 42965 w 1147865"/>
                <a:gd name="connsiteY19" fmla="*/ 689898 h 808917"/>
                <a:gd name="connsiteX20" fmla="*/ 14390 w 1147865"/>
                <a:gd name="connsiteY20" fmla="*/ 747048 h 808917"/>
                <a:gd name="connsiteX21" fmla="*/ 4865 w 1147865"/>
                <a:gd name="connsiteY21" fmla="*/ 804198 h 808917"/>
                <a:gd name="connsiteX22" fmla="*/ 62015 w 1147865"/>
                <a:gd name="connsiteY22" fmla="*/ 794673 h 808917"/>
                <a:gd name="connsiteX23" fmla="*/ 119165 w 1147865"/>
                <a:gd name="connsiteY23" fmla="*/ 756573 h 808917"/>
                <a:gd name="connsiteX24" fmla="*/ 176315 w 1147865"/>
                <a:gd name="connsiteY24" fmla="*/ 737523 h 808917"/>
                <a:gd name="connsiteX25" fmla="*/ 233465 w 1147865"/>
                <a:gd name="connsiteY25" fmla="*/ 708948 h 808917"/>
                <a:gd name="connsiteX26" fmla="*/ 262040 w 1147865"/>
                <a:gd name="connsiteY26" fmla="*/ 689898 h 808917"/>
                <a:gd name="connsiteX27" fmla="*/ 319190 w 1147865"/>
                <a:gd name="connsiteY27" fmla="*/ 680373 h 808917"/>
                <a:gd name="connsiteX28" fmla="*/ 404915 w 1147865"/>
                <a:gd name="connsiteY28" fmla="*/ 689898 h 808917"/>
                <a:gd name="connsiteX29" fmla="*/ 433490 w 1147865"/>
                <a:gd name="connsiteY29" fmla="*/ 718473 h 808917"/>
                <a:gd name="connsiteX30" fmla="*/ 490640 w 1147865"/>
                <a:gd name="connsiteY30" fmla="*/ 737523 h 808917"/>
                <a:gd name="connsiteX31" fmla="*/ 519215 w 1147865"/>
                <a:gd name="connsiteY31" fmla="*/ 747048 h 808917"/>
                <a:gd name="connsiteX32" fmla="*/ 547790 w 1147865"/>
                <a:gd name="connsiteY32" fmla="*/ 756573 h 808917"/>
                <a:gd name="connsiteX33" fmla="*/ 623990 w 1147865"/>
                <a:gd name="connsiteY33" fmla="*/ 747048 h 808917"/>
                <a:gd name="connsiteX34" fmla="*/ 643040 w 1147865"/>
                <a:gd name="connsiteY34" fmla="*/ 718473 h 808917"/>
                <a:gd name="connsiteX35" fmla="*/ 671615 w 1147865"/>
                <a:gd name="connsiteY35" fmla="*/ 708948 h 808917"/>
                <a:gd name="connsiteX36" fmla="*/ 700190 w 1147865"/>
                <a:gd name="connsiteY36" fmla="*/ 689898 h 808917"/>
                <a:gd name="connsiteX37" fmla="*/ 728765 w 1147865"/>
                <a:gd name="connsiteY37" fmla="*/ 680373 h 808917"/>
                <a:gd name="connsiteX38" fmla="*/ 843065 w 1147865"/>
                <a:gd name="connsiteY38" fmla="*/ 661323 h 808917"/>
                <a:gd name="connsiteX39" fmla="*/ 976415 w 1147865"/>
                <a:gd name="connsiteY39" fmla="*/ 689898 h 808917"/>
                <a:gd name="connsiteX40" fmla="*/ 1062140 w 1147865"/>
                <a:gd name="connsiteY40" fmla="*/ 737523 h 808917"/>
                <a:gd name="connsiteX41" fmla="*/ 1119290 w 1147865"/>
                <a:gd name="connsiteY41" fmla="*/ 785148 h 808917"/>
                <a:gd name="connsiteX42" fmla="*/ 1147865 w 1147865"/>
                <a:gd name="connsiteY42" fmla="*/ 775623 h 808917"/>
                <a:gd name="connsiteX43" fmla="*/ 1138340 w 1147865"/>
                <a:gd name="connsiteY43" fmla="*/ 680373 h 808917"/>
                <a:gd name="connsiteX44" fmla="*/ 1109765 w 1147865"/>
                <a:gd name="connsiteY44" fmla="*/ 661323 h 808917"/>
                <a:gd name="connsiteX45" fmla="*/ 1062140 w 1147865"/>
                <a:gd name="connsiteY45" fmla="*/ 575598 h 808917"/>
                <a:gd name="connsiteX46" fmla="*/ 1024040 w 1147865"/>
                <a:gd name="connsiteY46" fmla="*/ 518448 h 808917"/>
                <a:gd name="connsiteX47" fmla="*/ 985940 w 1147865"/>
                <a:gd name="connsiteY47" fmla="*/ 461298 h 808917"/>
                <a:gd name="connsiteX48" fmla="*/ 966890 w 1147865"/>
                <a:gd name="connsiteY48" fmla="*/ 432723 h 808917"/>
                <a:gd name="connsiteX49" fmla="*/ 976415 w 1147865"/>
                <a:gd name="connsiteY49" fmla="*/ 404148 h 808917"/>
                <a:gd name="connsiteX50" fmla="*/ 1033565 w 1147865"/>
                <a:gd name="connsiteY50" fmla="*/ 423198 h 808917"/>
                <a:gd name="connsiteX51" fmla="*/ 1090715 w 1147865"/>
                <a:gd name="connsiteY51" fmla="*/ 451773 h 808917"/>
                <a:gd name="connsiteX52" fmla="*/ 1109765 w 1147865"/>
                <a:gd name="connsiteY52" fmla="*/ 480348 h 808917"/>
                <a:gd name="connsiteX53" fmla="*/ 1138340 w 1147865"/>
                <a:gd name="connsiteY53" fmla="*/ 508923 h 808917"/>
                <a:gd name="connsiteX54" fmla="*/ 1119290 w 1147865"/>
                <a:gd name="connsiteY54" fmla="*/ 385098 h 808917"/>
                <a:gd name="connsiteX55" fmla="*/ 1100240 w 1147865"/>
                <a:gd name="connsiteY55" fmla="*/ 356523 h 808917"/>
                <a:gd name="connsiteX56" fmla="*/ 1090715 w 1147865"/>
                <a:gd name="connsiteY56" fmla="*/ 327948 h 808917"/>
                <a:gd name="connsiteX57" fmla="*/ 1062140 w 1147865"/>
                <a:gd name="connsiteY57" fmla="*/ 308898 h 808917"/>
                <a:gd name="connsiteX58" fmla="*/ 1004990 w 1147865"/>
                <a:gd name="connsiteY58" fmla="*/ 289848 h 808917"/>
                <a:gd name="connsiteX59" fmla="*/ 976415 w 1147865"/>
                <a:gd name="connsiteY59" fmla="*/ 261273 h 808917"/>
                <a:gd name="connsiteX60" fmla="*/ 976415 w 1147865"/>
                <a:gd name="connsiteY60" fmla="*/ 185073 h 808917"/>
                <a:gd name="connsiteX61" fmla="*/ 995465 w 1147865"/>
                <a:gd name="connsiteY61" fmla="*/ 108873 h 808917"/>
                <a:gd name="connsiteX62" fmla="*/ 985940 w 1147865"/>
                <a:gd name="connsiteY62" fmla="*/ 42198 h 808917"/>
                <a:gd name="connsiteX63" fmla="*/ 928790 w 1147865"/>
                <a:gd name="connsiteY63" fmla="*/ 70773 h 808917"/>
                <a:gd name="connsiteX64" fmla="*/ 928790 w 1147865"/>
                <a:gd name="connsiteY64" fmla="*/ 13623 h 808917"/>
                <a:gd name="connsiteX65" fmla="*/ 852590 w 1147865"/>
                <a:gd name="connsiteY65" fmla="*/ 23148 h 808917"/>
                <a:gd name="connsiteX66" fmla="*/ 824015 w 1147865"/>
                <a:gd name="connsiteY66" fmla="*/ 23148 h 808917"/>
                <a:gd name="connsiteX67" fmla="*/ 747815 w 1147865"/>
                <a:gd name="connsiteY67" fmla="*/ 13623 h 808917"/>
                <a:gd name="connsiteX68" fmla="*/ 709715 w 1147865"/>
                <a:gd name="connsiteY68" fmla="*/ 13623 h 808917"/>
                <a:gd name="connsiteX69" fmla="*/ 662090 w 1147865"/>
                <a:gd name="connsiteY69" fmla="*/ 13623 h 808917"/>
                <a:gd name="connsiteX70" fmla="*/ 566281 w 1147865"/>
                <a:gd name="connsiteY70" fmla="*/ 10055 h 808917"/>
                <a:gd name="connsiteX71" fmla="*/ 554594 w 1147865"/>
                <a:gd name="connsiteY71" fmla="*/ 14 h 808917"/>
                <a:gd name="connsiteX72" fmla="*/ 484094 w 1147865"/>
                <a:gd name="connsiteY72" fmla="*/ 12444 h 808917"/>
                <a:gd name="connsiteX73" fmla="*/ 450151 w 1147865"/>
                <a:gd name="connsiteY73" fmla="*/ 23148 h 808917"/>
                <a:gd name="connsiteX74" fmla="*/ 387045 w 1147865"/>
                <a:gd name="connsiteY74" fmla="*/ 30873 h 808917"/>
                <a:gd name="connsiteX75" fmla="*/ 223940 w 1147865"/>
                <a:gd name="connsiteY75" fmla="*/ 42198 h 808917"/>
                <a:gd name="connsiteX76" fmla="*/ 195365 w 1147865"/>
                <a:gd name="connsiteY76" fmla="*/ 23148 h 808917"/>
                <a:gd name="connsiteX77" fmla="*/ 204890 w 1147865"/>
                <a:gd name="connsiteY77" fmla="*/ 89823 h 808917"/>
                <a:gd name="connsiteX0" fmla="*/ 204890 w 1147865"/>
                <a:gd name="connsiteY0" fmla="*/ 89823 h 808917"/>
                <a:gd name="connsiteX1" fmla="*/ 204890 w 1147865"/>
                <a:gd name="connsiteY1" fmla="*/ 89823 h 808917"/>
                <a:gd name="connsiteX2" fmla="*/ 233465 w 1147865"/>
                <a:gd name="connsiteY2" fmla="*/ 166023 h 808917"/>
                <a:gd name="connsiteX3" fmla="*/ 204890 w 1147865"/>
                <a:gd name="connsiteY3" fmla="*/ 232698 h 808917"/>
                <a:gd name="connsiteX4" fmla="*/ 147740 w 1147865"/>
                <a:gd name="connsiteY4" fmla="*/ 327948 h 808917"/>
                <a:gd name="connsiteX5" fmla="*/ 100115 w 1147865"/>
                <a:gd name="connsiteY5" fmla="*/ 385098 h 808917"/>
                <a:gd name="connsiteX6" fmla="*/ 42965 w 1147865"/>
                <a:gd name="connsiteY6" fmla="*/ 423198 h 808917"/>
                <a:gd name="connsiteX7" fmla="*/ 71540 w 1147865"/>
                <a:gd name="connsiteY7" fmla="*/ 404148 h 808917"/>
                <a:gd name="connsiteX8" fmla="*/ 128690 w 1147865"/>
                <a:gd name="connsiteY8" fmla="*/ 385098 h 808917"/>
                <a:gd name="connsiteX9" fmla="*/ 157265 w 1147865"/>
                <a:gd name="connsiteY9" fmla="*/ 366048 h 808917"/>
                <a:gd name="connsiteX10" fmla="*/ 214415 w 1147865"/>
                <a:gd name="connsiteY10" fmla="*/ 346998 h 808917"/>
                <a:gd name="connsiteX11" fmla="*/ 262040 w 1147865"/>
                <a:gd name="connsiteY11" fmla="*/ 356523 h 808917"/>
                <a:gd name="connsiteX12" fmla="*/ 290615 w 1147865"/>
                <a:gd name="connsiteY12" fmla="*/ 413673 h 808917"/>
                <a:gd name="connsiteX13" fmla="*/ 271565 w 1147865"/>
                <a:gd name="connsiteY13" fmla="*/ 442248 h 808917"/>
                <a:gd name="connsiteX14" fmla="*/ 262040 w 1147865"/>
                <a:gd name="connsiteY14" fmla="*/ 470823 h 808917"/>
                <a:gd name="connsiteX15" fmla="*/ 233465 w 1147865"/>
                <a:gd name="connsiteY15" fmla="*/ 499398 h 808917"/>
                <a:gd name="connsiteX16" fmla="*/ 166790 w 1147865"/>
                <a:gd name="connsiteY16" fmla="*/ 575598 h 808917"/>
                <a:gd name="connsiteX17" fmla="*/ 119165 w 1147865"/>
                <a:gd name="connsiteY17" fmla="*/ 623223 h 808917"/>
                <a:gd name="connsiteX18" fmla="*/ 100115 w 1147865"/>
                <a:gd name="connsiteY18" fmla="*/ 651798 h 808917"/>
                <a:gd name="connsiteX19" fmla="*/ 42965 w 1147865"/>
                <a:gd name="connsiteY19" fmla="*/ 689898 h 808917"/>
                <a:gd name="connsiteX20" fmla="*/ 14390 w 1147865"/>
                <a:gd name="connsiteY20" fmla="*/ 747048 h 808917"/>
                <a:gd name="connsiteX21" fmla="*/ 4865 w 1147865"/>
                <a:gd name="connsiteY21" fmla="*/ 804198 h 808917"/>
                <a:gd name="connsiteX22" fmla="*/ 62015 w 1147865"/>
                <a:gd name="connsiteY22" fmla="*/ 794673 h 808917"/>
                <a:gd name="connsiteX23" fmla="*/ 119165 w 1147865"/>
                <a:gd name="connsiteY23" fmla="*/ 756573 h 808917"/>
                <a:gd name="connsiteX24" fmla="*/ 176315 w 1147865"/>
                <a:gd name="connsiteY24" fmla="*/ 737523 h 808917"/>
                <a:gd name="connsiteX25" fmla="*/ 233465 w 1147865"/>
                <a:gd name="connsiteY25" fmla="*/ 708948 h 808917"/>
                <a:gd name="connsiteX26" fmla="*/ 262040 w 1147865"/>
                <a:gd name="connsiteY26" fmla="*/ 689898 h 808917"/>
                <a:gd name="connsiteX27" fmla="*/ 319190 w 1147865"/>
                <a:gd name="connsiteY27" fmla="*/ 680373 h 808917"/>
                <a:gd name="connsiteX28" fmla="*/ 404915 w 1147865"/>
                <a:gd name="connsiteY28" fmla="*/ 689898 h 808917"/>
                <a:gd name="connsiteX29" fmla="*/ 433490 w 1147865"/>
                <a:gd name="connsiteY29" fmla="*/ 718473 h 808917"/>
                <a:gd name="connsiteX30" fmla="*/ 490640 w 1147865"/>
                <a:gd name="connsiteY30" fmla="*/ 737523 h 808917"/>
                <a:gd name="connsiteX31" fmla="*/ 519215 w 1147865"/>
                <a:gd name="connsiteY31" fmla="*/ 747048 h 808917"/>
                <a:gd name="connsiteX32" fmla="*/ 547790 w 1147865"/>
                <a:gd name="connsiteY32" fmla="*/ 756573 h 808917"/>
                <a:gd name="connsiteX33" fmla="*/ 623990 w 1147865"/>
                <a:gd name="connsiteY33" fmla="*/ 747048 h 808917"/>
                <a:gd name="connsiteX34" fmla="*/ 643040 w 1147865"/>
                <a:gd name="connsiteY34" fmla="*/ 718473 h 808917"/>
                <a:gd name="connsiteX35" fmla="*/ 671615 w 1147865"/>
                <a:gd name="connsiteY35" fmla="*/ 708948 h 808917"/>
                <a:gd name="connsiteX36" fmla="*/ 700190 w 1147865"/>
                <a:gd name="connsiteY36" fmla="*/ 689898 h 808917"/>
                <a:gd name="connsiteX37" fmla="*/ 728765 w 1147865"/>
                <a:gd name="connsiteY37" fmla="*/ 680373 h 808917"/>
                <a:gd name="connsiteX38" fmla="*/ 843065 w 1147865"/>
                <a:gd name="connsiteY38" fmla="*/ 661323 h 808917"/>
                <a:gd name="connsiteX39" fmla="*/ 976415 w 1147865"/>
                <a:gd name="connsiteY39" fmla="*/ 689898 h 808917"/>
                <a:gd name="connsiteX40" fmla="*/ 1062140 w 1147865"/>
                <a:gd name="connsiteY40" fmla="*/ 737523 h 808917"/>
                <a:gd name="connsiteX41" fmla="*/ 1119290 w 1147865"/>
                <a:gd name="connsiteY41" fmla="*/ 785148 h 808917"/>
                <a:gd name="connsiteX42" fmla="*/ 1147865 w 1147865"/>
                <a:gd name="connsiteY42" fmla="*/ 775623 h 808917"/>
                <a:gd name="connsiteX43" fmla="*/ 1138340 w 1147865"/>
                <a:gd name="connsiteY43" fmla="*/ 680373 h 808917"/>
                <a:gd name="connsiteX44" fmla="*/ 1109765 w 1147865"/>
                <a:gd name="connsiteY44" fmla="*/ 661323 h 808917"/>
                <a:gd name="connsiteX45" fmla="*/ 1062140 w 1147865"/>
                <a:gd name="connsiteY45" fmla="*/ 575598 h 808917"/>
                <a:gd name="connsiteX46" fmla="*/ 1024040 w 1147865"/>
                <a:gd name="connsiteY46" fmla="*/ 518448 h 808917"/>
                <a:gd name="connsiteX47" fmla="*/ 985940 w 1147865"/>
                <a:gd name="connsiteY47" fmla="*/ 461298 h 808917"/>
                <a:gd name="connsiteX48" fmla="*/ 966890 w 1147865"/>
                <a:gd name="connsiteY48" fmla="*/ 432723 h 808917"/>
                <a:gd name="connsiteX49" fmla="*/ 976415 w 1147865"/>
                <a:gd name="connsiteY49" fmla="*/ 404148 h 808917"/>
                <a:gd name="connsiteX50" fmla="*/ 1033565 w 1147865"/>
                <a:gd name="connsiteY50" fmla="*/ 423198 h 808917"/>
                <a:gd name="connsiteX51" fmla="*/ 1090715 w 1147865"/>
                <a:gd name="connsiteY51" fmla="*/ 451773 h 808917"/>
                <a:gd name="connsiteX52" fmla="*/ 1109765 w 1147865"/>
                <a:gd name="connsiteY52" fmla="*/ 480348 h 808917"/>
                <a:gd name="connsiteX53" fmla="*/ 1138340 w 1147865"/>
                <a:gd name="connsiteY53" fmla="*/ 508923 h 808917"/>
                <a:gd name="connsiteX54" fmla="*/ 1119290 w 1147865"/>
                <a:gd name="connsiteY54" fmla="*/ 385098 h 808917"/>
                <a:gd name="connsiteX55" fmla="*/ 1100240 w 1147865"/>
                <a:gd name="connsiteY55" fmla="*/ 356523 h 808917"/>
                <a:gd name="connsiteX56" fmla="*/ 1090715 w 1147865"/>
                <a:gd name="connsiteY56" fmla="*/ 327948 h 808917"/>
                <a:gd name="connsiteX57" fmla="*/ 1062140 w 1147865"/>
                <a:gd name="connsiteY57" fmla="*/ 308898 h 808917"/>
                <a:gd name="connsiteX58" fmla="*/ 1004990 w 1147865"/>
                <a:gd name="connsiteY58" fmla="*/ 289848 h 808917"/>
                <a:gd name="connsiteX59" fmla="*/ 976415 w 1147865"/>
                <a:gd name="connsiteY59" fmla="*/ 261273 h 808917"/>
                <a:gd name="connsiteX60" fmla="*/ 976415 w 1147865"/>
                <a:gd name="connsiteY60" fmla="*/ 185073 h 808917"/>
                <a:gd name="connsiteX61" fmla="*/ 995465 w 1147865"/>
                <a:gd name="connsiteY61" fmla="*/ 108873 h 808917"/>
                <a:gd name="connsiteX62" fmla="*/ 985940 w 1147865"/>
                <a:gd name="connsiteY62" fmla="*/ 42198 h 808917"/>
                <a:gd name="connsiteX63" fmla="*/ 928790 w 1147865"/>
                <a:gd name="connsiteY63" fmla="*/ 70773 h 808917"/>
                <a:gd name="connsiteX64" fmla="*/ 928790 w 1147865"/>
                <a:gd name="connsiteY64" fmla="*/ 13623 h 808917"/>
                <a:gd name="connsiteX65" fmla="*/ 852590 w 1147865"/>
                <a:gd name="connsiteY65" fmla="*/ 23148 h 808917"/>
                <a:gd name="connsiteX66" fmla="*/ 824015 w 1147865"/>
                <a:gd name="connsiteY66" fmla="*/ 23148 h 808917"/>
                <a:gd name="connsiteX67" fmla="*/ 747815 w 1147865"/>
                <a:gd name="connsiteY67" fmla="*/ 13623 h 808917"/>
                <a:gd name="connsiteX68" fmla="*/ 709715 w 1147865"/>
                <a:gd name="connsiteY68" fmla="*/ 13623 h 808917"/>
                <a:gd name="connsiteX69" fmla="*/ 662090 w 1147865"/>
                <a:gd name="connsiteY69" fmla="*/ 13623 h 808917"/>
                <a:gd name="connsiteX70" fmla="*/ 566281 w 1147865"/>
                <a:gd name="connsiteY70" fmla="*/ 10055 h 808917"/>
                <a:gd name="connsiteX71" fmla="*/ 554594 w 1147865"/>
                <a:gd name="connsiteY71" fmla="*/ 14 h 808917"/>
                <a:gd name="connsiteX72" fmla="*/ 475929 w 1147865"/>
                <a:gd name="connsiteY72" fmla="*/ 4280 h 808917"/>
                <a:gd name="connsiteX73" fmla="*/ 450151 w 1147865"/>
                <a:gd name="connsiteY73" fmla="*/ 23148 h 808917"/>
                <a:gd name="connsiteX74" fmla="*/ 387045 w 1147865"/>
                <a:gd name="connsiteY74" fmla="*/ 30873 h 808917"/>
                <a:gd name="connsiteX75" fmla="*/ 223940 w 1147865"/>
                <a:gd name="connsiteY75" fmla="*/ 42198 h 808917"/>
                <a:gd name="connsiteX76" fmla="*/ 195365 w 1147865"/>
                <a:gd name="connsiteY76" fmla="*/ 23148 h 808917"/>
                <a:gd name="connsiteX77" fmla="*/ 204890 w 1147865"/>
                <a:gd name="connsiteY77" fmla="*/ 89823 h 808917"/>
                <a:gd name="connsiteX0" fmla="*/ 204890 w 1147865"/>
                <a:gd name="connsiteY0" fmla="*/ 89823 h 808917"/>
                <a:gd name="connsiteX1" fmla="*/ 204890 w 1147865"/>
                <a:gd name="connsiteY1" fmla="*/ 89823 h 808917"/>
                <a:gd name="connsiteX2" fmla="*/ 233465 w 1147865"/>
                <a:gd name="connsiteY2" fmla="*/ 166023 h 808917"/>
                <a:gd name="connsiteX3" fmla="*/ 204890 w 1147865"/>
                <a:gd name="connsiteY3" fmla="*/ 232698 h 808917"/>
                <a:gd name="connsiteX4" fmla="*/ 147740 w 1147865"/>
                <a:gd name="connsiteY4" fmla="*/ 327948 h 808917"/>
                <a:gd name="connsiteX5" fmla="*/ 100115 w 1147865"/>
                <a:gd name="connsiteY5" fmla="*/ 385098 h 808917"/>
                <a:gd name="connsiteX6" fmla="*/ 42965 w 1147865"/>
                <a:gd name="connsiteY6" fmla="*/ 423198 h 808917"/>
                <a:gd name="connsiteX7" fmla="*/ 71540 w 1147865"/>
                <a:gd name="connsiteY7" fmla="*/ 404148 h 808917"/>
                <a:gd name="connsiteX8" fmla="*/ 128690 w 1147865"/>
                <a:gd name="connsiteY8" fmla="*/ 385098 h 808917"/>
                <a:gd name="connsiteX9" fmla="*/ 157265 w 1147865"/>
                <a:gd name="connsiteY9" fmla="*/ 366048 h 808917"/>
                <a:gd name="connsiteX10" fmla="*/ 214415 w 1147865"/>
                <a:gd name="connsiteY10" fmla="*/ 346998 h 808917"/>
                <a:gd name="connsiteX11" fmla="*/ 262040 w 1147865"/>
                <a:gd name="connsiteY11" fmla="*/ 356523 h 808917"/>
                <a:gd name="connsiteX12" fmla="*/ 290615 w 1147865"/>
                <a:gd name="connsiteY12" fmla="*/ 413673 h 808917"/>
                <a:gd name="connsiteX13" fmla="*/ 271565 w 1147865"/>
                <a:gd name="connsiteY13" fmla="*/ 442248 h 808917"/>
                <a:gd name="connsiteX14" fmla="*/ 262040 w 1147865"/>
                <a:gd name="connsiteY14" fmla="*/ 470823 h 808917"/>
                <a:gd name="connsiteX15" fmla="*/ 233465 w 1147865"/>
                <a:gd name="connsiteY15" fmla="*/ 499398 h 808917"/>
                <a:gd name="connsiteX16" fmla="*/ 166790 w 1147865"/>
                <a:gd name="connsiteY16" fmla="*/ 575598 h 808917"/>
                <a:gd name="connsiteX17" fmla="*/ 119165 w 1147865"/>
                <a:gd name="connsiteY17" fmla="*/ 623223 h 808917"/>
                <a:gd name="connsiteX18" fmla="*/ 100115 w 1147865"/>
                <a:gd name="connsiteY18" fmla="*/ 651798 h 808917"/>
                <a:gd name="connsiteX19" fmla="*/ 42965 w 1147865"/>
                <a:gd name="connsiteY19" fmla="*/ 689898 h 808917"/>
                <a:gd name="connsiteX20" fmla="*/ 14390 w 1147865"/>
                <a:gd name="connsiteY20" fmla="*/ 747048 h 808917"/>
                <a:gd name="connsiteX21" fmla="*/ 4865 w 1147865"/>
                <a:gd name="connsiteY21" fmla="*/ 804198 h 808917"/>
                <a:gd name="connsiteX22" fmla="*/ 62015 w 1147865"/>
                <a:gd name="connsiteY22" fmla="*/ 794673 h 808917"/>
                <a:gd name="connsiteX23" fmla="*/ 119165 w 1147865"/>
                <a:gd name="connsiteY23" fmla="*/ 756573 h 808917"/>
                <a:gd name="connsiteX24" fmla="*/ 176315 w 1147865"/>
                <a:gd name="connsiteY24" fmla="*/ 737523 h 808917"/>
                <a:gd name="connsiteX25" fmla="*/ 233465 w 1147865"/>
                <a:gd name="connsiteY25" fmla="*/ 708948 h 808917"/>
                <a:gd name="connsiteX26" fmla="*/ 262040 w 1147865"/>
                <a:gd name="connsiteY26" fmla="*/ 689898 h 808917"/>
                <a:gd name="connsiteX27" fmla="*/ 319190 w 1147865"/>
                <a:gd name="connsiteY27" fmla="*/ 680373 h 808917"/>
                <a:gd name="connsiteX28" fmla="*/ 404915 w 1147865"/>
                <a:gd name="connsiteY28" fmla="*/ 689898 h 808917"/>
                <a:gd name="connsiteX29" fmla="*/ 433490 w 1147865"/>
                <a:gd name="connsiteY29" fmla="*/ 718473 h 808917"/>
                <a:gd name="connsiteX30" fmla="*/ 490640 w 1147865"/>
                <a:gd name="connsiteY30" fmla="*/ 737523 h 808917"/>
                <a:gd name="connsiteX31" fmla="*/ 519215 w 1147865"/>
                <a:gd name="connsiteY31" fmla="*/ 747048 h 808917"/>
                <a:gd name="connsiteX32" fmla="*/ 547790 w 1147865"/>
                <a:gd name="connsiteY32" fmla="*/ 756573 h 808917"/>
                <a:gd name="connsiteX33" fmla="*/ 623990 w 1147865"/>
                <a:gd name="connsiteY33" fmla="*/ 747048 h 808917"/>
                <a:gd name="connsiteX34" fmla="*/ 643040 w 1147865"/>
                <a:gd name="connsiteY34" fmla="*/ 718473 h 808917"/>
                <a:gd name="connsiteX35" fmla="*/ 671615 w 1147865"/>
                <a:gd name="connsiteY35" fmla="*/ 708948 h 808917"/>
                <a:gd name="connsiteX36" fmla="*/ 700190 w 1147865"/>
                <a:gd name="connsiteY36" fmla="*/ 689898 h 808917"/>
                <a:gd name="connsiteX37" fmla="*/ 728765 w 1147865"/>
                <a:gd name="connsiteY37" fmla="*/ 680373 h 808917"/>
                <a:gd name="connsiteX38" fmla="*/ 843065 w 1147865"/>
                <a:gd name="connsiteY38" fmla="*/ 661323 h 808917"/>
                <a:gd name="connsiteX39" fmla="*/ 976415 w 1147865"/>
                <a:gd name="connsiteY39" fmla="*/ 689898 h 808917"/>
                <a:gd name="connsiteX40" fmla="*/ 1062140 w 1147865"/>
                <a:gd name="connsiteY40" fmla="*/ 737523 h 808917"/>
                <a:gd name="connsiteX41" fmla="*/ 1119290 w 1147865"/>
                <a:gd name="connsiteY41" fmla="*/ 785148 h 808917"/>
                <a:gd name="connsiteX42" fmla="*/ 1147865 w 1147865"/>
                <a:gd name="connsiteY42" fmla="*/ 775623 h 808917"/>
                <a:gd name="connsiteX43" fmla="*/ 1138340 w 1147865"/>
                <a:gd name="connsiteY43" fmla="*/ 680373 h 808917"/>
                <a:gd name="connsiteX44" fmla="*/ 1109765 w 1147865"/>
                <a:gd name="connsiteY44" fmla="*/ 661323 h 808917"/>
                <a:gd name="connsiteX45" fmla="*/ 1062140 w 1147865"/>
                <a:gd name="connsiteY45" fmla="*/ 575598 h 808917"/>
                <a:gd name="connsiteX46" fmla="*/ 1024040 w 1147865"/>
                <a:gd name="connsiteY46" fmla="*/ 518448 h 808917"/>
                <a:gd name="connsiteX47" fmla="*/ 985940 w 1147865"/>
                <a:gd name="connsiteY47" fmla="*/ 461298 h 808917"/>
                <a:gd name="connsiteX48" fmla="*/ 966890 w 1147865"/>
                <a:gd name="connsiteY48" fmla="*/ 432723 h 808917"/>
                <a:gd name="connsiteX49" fmla="*/ 976415 w 1147865"/>
                <a:gd name="connsiteY49" fmla="*/ 404148 h 808917"/>
                <a:gd name="connsiteX50" fmla="*/ 1033565 w 1147865"/>
                <a:gd name="connsiteY50" fmla="*/ 423198 h 808917"/>
                <a:gd name="connsiteX51" fmla="*/ 1090715 w 1147865"/>
                <a:gd name="connsiteY51" fmla="*/ 451773 h 808917"/>
                <a:gd name="connsiteX52" fmla="*/ 1109765 w 1147865"/>
                <a:gd name="connsiteY52" fmla="*/ 480348 h 808917"/>
                <a:gd name="connsiteX53" fmla="*/ 1138340 w 1147865"/>
                <a:gd name="connsiteY53" fmla="*/ 508923 h 808917"/>
                <a:gd name="connsiteX54" fmla="*/ 1119290 w 1147865"/>
                <a:gd name="connsiteY54" fmla="*/ 385098 h 808917"/>
                <a:gd name="connsiteX55" fmla="*/ 1100240 w 1147865"/>
                <a:gd name="connsiteY55" fmla="*/ 356523 h 808917"/>
                <a:gd name="connsiteX56" fmla="*/ 1090715 w 1147865"/>
                <a:gd name="connsiteY56" fmla="*/ 327948 h 808917"/>
                <a:gd name="connsiteX57" fmla="*/ 1062140 w 1147865"/>
                <a:gd name="connsiteY57" fmla="*/ 308898 h 808917"/>
                <a:gd name="connsiteX58" fmla="*/ 1004990 w 1147865"/>
                <a:gd name="connsiteY58" fmla="*/ 289848 h 808917"/>
                <a:gd name="connsiteX59" fmla="*/ 976415 w 1147865"/>
                <a:gd name="connsiteY59" fmla="*/ 261273 h 808917"/>
                <a:gd name="connsiteX60" fmla="*/ 976415 w 1147865"/>
                <a:gd name="connsiteY60" fmla="*/ 185073 h 808917"/>
                <a:gd name="connsiteX61" fmla="*/ 995465 w 1147865"/>
                <a:gd name="connsiteY61" fmla="*/ 108873 h 808917"/>
                <a:gd name="connsiteX62" fmla="*/ 985940 w 1147865"/>
                <a:gd name="connsiteY62" fmla="*/ 42198 h 808917"/>
                <a:gd name="connsiteX63" fmla="*/ 928790 w 1147865"/>
                <a:gd name="connsiteY63" fmla="*/ 70773 h 808917"/>
                <a:gd name="connsiteX64" fmla="*/ 928790 w 1147865"/>
                <a:gd name="connsiteY64" fmla="*/ 13623 h 808917"/>
                <a:gd name="connsiteX65" fmla="*/ 852590 w 1147865"/>
                <a:gd name="connsiteY65" fmla="*/ 23148 h 808917"/>
                <a:gd name="connsiteX66" fmla="*/ 824015 w 1147865"/>
                <a:gd name="connsiteY66" fmla="*/ 23148 h 808917"/>
                <a:gd name="connsiteX67" fmla="*/ 747815 w 1147865"/>
                <a:gd name="connsiteY67" fmla="*/ 13623 h 808917"/>
                <a:gd name="connsiteX68" fmla="*/ 709715 w 1147865"/>
                <a:gd name="connsiteY68" fmla="*/ 13623 h 808917"/>
                <a:gd name="connsiteX69" fmla="*/ 662090 w 1147865"/>
                <a:gd name="connsiteY69" fmla="*/ 13623 h 808917"/>
                <a:gd name="connsiteX70" fmla="*/ 566281 w 1147865"/>
                <a:gd name="connsiteY70" fmla="*/ 10055 h 808917"/>
                <a:gd name="connsiteX71" fmla="*/ 554594 w 1147865"/>
                <a:gd name="connsiteY71" fmla="*/ 14 h 808917"/>
                <a:gd name="connsiteX72" fmla="*/ 475929 w 1147865"/>
                <a:gd name="connsiteY72" fmla="*/ 4280 h 808917"/>
                <a:gd name="connsiteX73" fmla="*/ 436544 w 1147865"/>
                <a:gd name="connsiteY73" fmla="*/ 9540 h 808917"/>
                <a:gd name="connsiteX74" fmla="*/ 387045 w 1147865"/>
                <a:gd name="connsiteY74" fmla="*/ 30873 h 808917"/>
                <a:gd name="connsiteX75" fmla="*/ 223940 w 1147865"/>
                <a:gd name="connsiteY75" fmla="*/ 42198 h 808917"/>
                <a:gd name="connsiteX76" fmla="*/ 195365 w 1147865"/>
                <a:gd name="connsiteY76" fmla="*/ 23148 h 808917"/>
                <a:gd name="connsiteX77" fmla="*/ 204890 w 1147865"/>
                <a:gd name="connsiteY77" fmla="*/ 89823 h 808917"/>
                <a:gd name="connsiteX0" fmla="*/ 204890 w 1147865"/>
                <a:gd name="connsiteY0" fmla="*/ 89823 h 808917"/>
                <a:gd name="connsiteX1" fmla="*/ 204890 w 1147865"/>
                <a:gd name="connsiteY1" fmla="*/ 89823 h 808917"/>
                <a:gd name="connsiteX2" fmla="*/ 233465 w 1147865"/>
                <a:gd name="connsiteY2" fmla="*/ 166023 h 808917"/>
                <a:gd name="connsiteX3" fmla="*/ 204890 w 1147865"/>
                <a:gd name="connsiteY3" fmla="*/ 232698 h 808917"/>
                <a:gd name="connsiteX4" fmla="*/ 147740 w 1147865"/>
                <a:gd name="connsiteY4" fmla="*/ 327948 h 808917"/>
                <a:gd name="connsiteX5" fmla="*/ 100115 w 1147865"/>
                <a:gd name="connsiteY5" fmla="*/ 385098 h 808917"/>
                <a:gd name="connsiteX6" fmla="*/ 42965 w 1147865"/>
                <a:gd name="connsiteY6" fmla="*/ 423198 h 808917"/>
                <a:gd name="connsiteX7" fmla="*/ 71540 w 1147865"/>
                <a:gd name="connsiteY7" fmla="*/ 404148 h 808917"/>
                <a:gd name="connsiteX8" fmla="*/ 128690 w 1147865"/>
                <a:gd name="connsiteY8" fmla="*/ 385098 h 808917"/>
                <a:gd name="connsiteX9" fmla="*/ 157265 w 1147865"/>
                <a:gd name="connsiteY9" fmla="*/ 366048 h 808917"/>
                <a:gd name="connsiteX10" fmla="*/ 214415 w 1147865"/>
                <a:gd name="connsiteY10" fmla="*/ 346998 h 808917"/>
                <a:gd name="connsiteX11" fmla="*/ 262040 w 1147865"/>
                <a:gd name="connsiteY11" fmla="*/ 356523 h 808917"/>
                <a:gd name="connsiteX12" fmla="*/ 290615 w 1147865"/>
                <a:gd name="connsiteY12" fmla="*/ 413673 h 808917"/>
                <a:gd name="connsiteX13" fmla="*/ 271565 w 1147865"/>
                <a:gd name="connsiteY13" fmla="*/ 442248 h 808917"/>
                <a:gd name="connsiteX14" fmla="*/ 262040 w 1147865"/>
                <a:gd name="connsiteY14" fmla="*/ 470823 h 808917"/>
                <a:gd name="connsiteX15" fmla="*/ 233465 w 1147865"/>
                <a:gd name="connsiteY15" fmla="*/ 499398 h 808917"/>
                <a:gd name="connsiteX16" fmla="*/ 166790 w 1147865"/>
                <a:gd name="connsiteY16" fmla="*/ 575598 h 808917"/>
                <a:gd name="connsiteX17" fmla="*/ 119165 w 1147865"/>
                <a:gd name="connsiteY17" fmla="*/ 623223 h 808917"/>
                <a:gd name="connsiteX18" fmla="*/ 100115 w 1147865"/>
                <a:gd name="connsiteY18" fmla="*/ 651798 h 808917"/>
                <a:gd name="connsiteX19" fmla="*/ 42965 w 1147865"/>
                <a:gd name="connsiteY19" fmla="*/ 689898 h 808917"/>
                <a:gd name="connsiteX20" fmla="*/ 14390 w 1147865"/>
                <a:gd name="connsiteY20" fmla="*/ 747048 h 808917"/>
                <a:gd name="connsiteX21" fmla="*/ 4865 w 1147865"/>
                <a:gd name="connsiteY21" fmla="*/ 804198 h 808917"/>
                <a:gd name="connsiteX22" fmla="*/ 62015 w 1147865"/>
                <a:gd name="connsiteY22" fmla="*/ 794673 h 808917"/>
                <a:gd name="connsiteX23" fmla="*/ 119165 w 1147865"/>
                <a:gd name="connsiteY23" fmla="*/ 756573 h 808917"/>
                <a:gd name="connsiteX24" fmla="*/ 176315 w 1147865"/>
                <a:gd name="connsiteY24" fmla="*/ 737523 h 808917"/>
                <a:gd name="connsiteX25" fmla="*/ 233465 w 1147865"/>
                <a:gd name="connsiteY25" fmla="*/ 708948 h 808917"/>
                <a:gd name="connsiteX26" fmla="*/ 262040 w 1147865"/>
                <a:gd name="connsiteY26" fmla="*/ 689898 h 808917"/>
                <a:gd name="connsiteX27" fmla="*/ 319190 w 1147865"/>
                <a:gd name="connsiteY27" fmla="*/ 680373 h 808917"/>
                <a:gd name="connsiteX28" fmla="*/ 404915 w 1147865"/>
                <a:gd name="connsiteY28" fmla="*/ 689898 h 808917"/>
                <a:gd name="connsiteX29" fmla="*/ 433490 w 1147865"/>
                <a:gd name="connsiteY29" fmla="*/ 718473 h 808917"/>
                <a:gd name="connsiteX30" fmla="*/ 490640 w 1147865"/>
                <a:gd name="connsiteY30" fmla="*/ 737523 h 808917"/>
                <a:gd name="connsiteX31" fmla="*/ 519215 w 1147865"/>
                <a:gd name="connsiteY31" fmla="*/ 747048 h 808917"/>
                <a:gd name="connsiteX32" fmla="*/ 547790 w 1147865"/>
                <a:gd name="connsiteY32" fmla="*/ 756573 h 808917"/>
                <a:gd name="connsiteX33" fmla="*/ 623990 w 1147865"/>
                <a:gd name="connsiteY33" fmla="*/ 747048 h 808917"/>
                <a:gd name="connsiteX34" fmla="*/ 643040 w 1147865"/>
                <a:gd name="connsiteY34" fmla="*/ 718473 h 808917"/>
                <a:gd name="connsiteX35" fmla="*/ 671615 w 1147865"/>
                <a:gd name="connsiteY35" fmla="*/ 708948 h 808917"/>
                <a:gd name="connsiteX36" fmla="*/ 700190 w 1147865"/>
                <a:gd name="connsiteY36" fmla="*/ 689898 h 808917"/>
                <a:gd name="connsiteX37" fmla="*/ 728765 w 1147865"/>
                <a:gd name="connsiteY37" fmla="*/ 680373 h 808917"/>
                <a:gd name="connsiteX38" fmla="*/ 843065 w 1147865"/>
                <a:gd name="connsiteY38" fmla="*/ 661323 h 808917"/>
                <a:gd name="connsiteX39" fmla="*/ 976415 w 1147865"/>
                <a:gd name="connsiteY39" fmla="*/ 689898 h 808917"/>
                <a:gd name="connsiteX40" fmla="*/ 1062140 w 1147865"/>
                <a:gd name="connsiteY40" fmla="*/ 737523 h 808917"/>
                <a:gd name="connsiteX41" fmla="*/ 1119290 w 1147865"/>
                <a:gd name="connsiteY41" fmla="*/ 785148 h 808917"/>
                <a:gd name="connsiteX42" fmla="*/ 1147865 w 1147865"/>
                <a:gd name="connsiteY42" fmla="*/ 775623 h 808917"/>
                <a:gd name="connsiteX43" fmla="*/ 1138340 w 1147865"/>
                <a:gd name="connsiteY43" fmla="*/ 680373 h 808917"/>
                <a:gd name="connsiteX44" fmla="*/ 1109765 w 1147865"/>
                <a:gd name="connsiteY44" fmla="*/ 661323 h 808917"/>
                <a:gd name="connsiteX45" fmla="*/ 1062140 w 1147865"/>
                <a:gd name="connsiteY45" fmla="*/ 575598 h 808917"/>
                <a:gd name="connsiteX46" fmla="*/ 1024040 w 1147865"/>
                <a:gd name="connsiteY46" fmla="*/ 518448 h 808917"/>
                <a:gd name="connsiteX47" fmla="*/ 985940 w 1147865"/>
                <a:gd name="connsiteY47" fmla="*/ 461298 h 808917"/>
                <a:gd name="connsiteX48" fmla="*/ 966890 w 1147865"/>
                <a:gd name="connsiteY48" fmla="*/ 432723 h 808917"/>
                <a:gd name="connsiteX49" fmla="*/ 976415 w 1147865"/>
                <a:gd name="connsiteY49" fmla="*/ 404148 h 808917"/>
                <a:gd name="connsiteX50" fmla="*/ 1033565 w 1147865"/>
                <a:gd name="connsiteY50" fmla="*/ 423198 h 808917"/>
                <a:gd name="connsiteX51" fmla="*/ 1090715 w 1147865"/>
                <a:gd name="connsiteY51" fmla="*/ 451773 h 808917"/>
                <a:gd name="connsiteX52" fmla="*/ 1109765 w 1147865"/>
                <a:gd name="connsiteY52" fmla="*/ 480348 h 808917"/>
                <a:gd name="connsiteX53" fmla="*/ 1138340 w 1147865"/>
                <a:gd name="connsiteY53" fmla="*/ 508923 h 808917"/>
                <a:gd name="connsiteX54" fmla="*/ 1119290 w 1147865"/>
                <a:gd name="connsiteY54" fmla="*/ 385098 h 808917"/>
                <a:gd name="connsiteX55" fmla="*/ 1100240 w 1147865"/>
                <a:gd name="connsiteY55" fmla="*/ 356523 h 808917"/>
                <a:gd name="connsiteX56" fmla="*/ 1090715 w 1147865"/>
                <a:gd name="connsiteY56" fmla="*/ 327948 h 808917"/>
                <a:gd name="connsiteX57" fmla="*/ 1062140 w 1147865"/>
                <a:gd name="connsiteY57" fmla="*/ 308898 h 808917"/>
                <a:gd name="connsiteX58" fmla="*/ 1004990 w 1147865"/>
                <a:gd name="connsiteY58" fmla="*/ 289848 h 808917"/>
                <a:gd name="connsiteX59" fmla="*/ 976415 w 1147865"/>
                <a:gd name="connsiteY59" fmla="*/ 261273 h 808917"/>
                <a:gd name="connsiteX60" fmla="*/ 976415 w 1147865"/>
                <a:gd name="connsiteY60" fmla="*/ 185073 h 808917"/>
                <a:gd name="connsiteX61" fmla="*/ 995465 w 1147865"/>
                <a:gd name="connsiteY61" fmla="*/ 108873 h 808917"/>
                <a:gd name="connsiteX62" fmla="*/ 985940 w 1147865"/>
                <a:gd name="connsiteY62" fmla="*/ 42198 h 808917"/>
                <a:gd name="connsiteX63" fmla="*/ 928790 w 1147865"/>
                <a:gd name="connsiteY63" fmla="*/ 70773 h 808917"/>
                <a:gd name="connsiteX64" fmla="*/ 928790 w 1147865"/>
                <a:gd name="connsiteY64" fmla="*/ 13623 h 808917"/>
                <a:gd name="connsiteX65" fmla="*/ 852590 w 1147865"/>
                <a:gd name="connsiteY65" fmla="*/ 23148 h 808917"/>
                <a:gd name="connsiteX66" fmla="*/ 824015 w 1147865"/>
                <a:gd name="connsiteY66" fmla="*/ 23148 h 808917"/>
                <a:gd name="connsiteX67" fmla="*/ 747815 w 1147865"/>
                <a:gd name="connsiteY67" fmla="*/ 13623 h 808917"/>
                <a:gd name="connsiteX68" fmla="*/ 709715 w 1147865"/>
                <a:gd name="connsiteY68" fmla="*/ 13623 h 808917"/>
                <a:gd name="connsiteX69" fmla="*/ 662090 w 1147865"/>
                <a:gd name="connsiteY69" fmla="*/ 13623 h 808917"/>
                <a:gd name="connsiteX70" fmla="*/ 566281 w 1147865"/>
                <a:gd name="connsiteY70" fmla="*/ 10055 h 808917"/>
                <a:gd name="connsiteX71" fmla="*/ 554594 w 1147865"/>
                <a:gd name="connsiteY71" fmla="*/ 14 h 808917"/>
                <a:gd name="connsiteX72" fmla="*/ 475929 w 1147865"/>
                <a:gd name="connsiteY72" fmla="*/ 4280 h 808917"/>
                <a:gd name="connsiteX73" fmla="*/ 436544 w 1147865"/>
                <a:gd name="connsiteY73" fmla="*/ 9540 h 808917"/>
                <a:gd name="connsiteX74" fmla="*/ 376159 w 1147865"/>
                <a:gd name="connsiteY74" fmla="*/ 19987 h 808917"/>
                <a:gd name="connsiteX75" fmla="*/ 223940 w 1147865"/>
                <a:gd name="connsiteY75" fmla="*/ 42198 h 808917"/>
                <a:gd name="connsiteX76" fmla="*/ 195365 w 1147865"/>
                <a:gd name="connsiteY76" fmla="*/ 23148 h 808917"/>
                <a:gd name="connsiteX77" fmla="*/ 204890 w 1147865"/>
                <a:gd name="connsiteY77" fmla="*/ 89823 h 808917"/>
                <a:gd name="connsiteX0" fmla="*/ 204890 w 1147865"/>
                <a:gd name="connsiteY0" fmla="*/ 89847 h 808941"/>
                <a:gd name="connsiteX1" fmla="*/ 204890 w 1147865"/>
                <a:gd name="connsiteY1" fmla="*/ 89847 h 808941"/>
                <a:gd name="connsiteX2" fmla="*/ 233465 w 1147865"/>
                <a:gd name="connsiteY2" fmla="*/ 166047 h 808941"/>
                <a:gd name="connsiteX3" fmla="*/ 204890 w 1147865"/>
                <a:gd name="connsiteY3" fmla="*/ 232722 h 808941"/>
                <a:gd name="connsiteX4" fmla="*/ 147740 w 1147865"/>
                <a:gd name="connsiteY4" fmla="*/ 327972 h 808941"/>
                <a:gd name="connsiteX5" fmla="*/ 100115 w 1147865"/>
                <a:gd name="connsiteY5" fmla="*/ 385122 h 808941"/>
                <a:gd name="connsiteX6" fmla="*/ 42965 w 1147865"/>
                <a:gd name="connsiteY6" fmla="*/ 423222 h 808941"/>
                <a:gd name="connsiteX7" fmla="*/ 71540 w 1147865"/>
                <a:gd name="connsiteY7" fmla="*/ 404172 h 808941"/>
                <a:gd name="connsiteX8" fmla="*/ 128690 w 1147865"/>
                <a:gd name="connsiteY8" fmla="*/ 385122 h 808941"/>
                <a:gd name="connsiteX9" fmla="*/ 157265 w 1147865"/>
                <a:gd name="connsiteY9" fmla="*/ 366072 h 808941"/>
                <a:gd name="connsiteX10" fmla="*/ 214415 w 1147865"/>
                <a:gd name="connsiteY10" fmla="*/ 347022 h 808941"/>
                <a:gd name="connsiteX11" fmla="*/ 262040 w 1147865"/>
                <a:gd name="connsiteY11" fmla="*/ 356547 h 808941"/>
                <a:gd name="connsiteX12" fmla="*/ 290615 w 1147865"/>
                <a:gd name="connsiteY12" fmla="*/ 413697 h 808941"/>
                <a:gd name="connsiteX13" fmla="*/ 271565 w 1147865"/>
                <a:gd name="connsiteY13" fmla="*/ 442272 h 808941"/>
                <a:gd name="connsiteX14" fmla="*/ 262040 w 1147865"/>
                <a:gd name="connsiteY14" fmla="*/ 470847 h 808941"/>
                <a:gd name="connsiteX15" fmla="*/ 233465 w 1147865"/>
                <a:gd name="connsiteY15" fmla="*/ 499422 h 808941"/>
                <a:gd name="connsiteX16" fmla="*/ 166790 w 1147865"/>
                <a:gd name="connsiteY16" fmla="*/ 575622 h 808941"/>
                <a:gd name="connsiteX17" fmla="*/ 119165 w 1147865"/>
                <a:gd name="connsiteY17" fmla="*/ 623247 h 808941"/>
                <a:gd name="connsiteX18" fmla="*/ 100115 w 1147865"/>
                <a:gd name="connsiteY18" fmla="*/ 651822 h 808941"/>
                <a:gd name="connsiteX19" fmla="*/ 42965 w 1147865"/>
                <a:gd name="connsiteY19" fmla="*/ 689922 h 808941"/>
                <a:gd name="connsiteX20" fmla="*/ 14390 w 1147865"/>
                <a:gd name="connsiteY20" fmla="*/ 747072 h 808941"/>
                <a:gd name="connsiteX21" fmla="*/ 4865 w 1147865"/>
                <a:gd name="connsiteY21" fmla="*/ 804222 h 808941"/>
                <a:gd name="connsiteX22" fmla="*/ 62015 w 1147865"/>
                <a:gd name="connsiteY22" fmla="*/ 794697 h 808941"/>
                <a:gd name="connsiteX23" fmla="*/ 119165 w 1147865"/>
                <a:gd name="connsiteY23" fmla="*/ 756597 h 808941"/>
                <a:gd name="connsiteX24" fmla="*/ 176315 w 1147865"/>
                <a:gd name="connsiteY24" fmla="*/ 737547 h 808941"/>
                <a:gd name="connsiteX25" fmla="*/ 233465 w 1147865"/>
                <a:gd name="connsiteY25" fmla="*/ 708972 h 808941"/>
                <a:gd name="connsiteX26" fmla="*/ 262040 w 1147865"/>
                <a:gd name="connsiteY26" fmla="*/ 689922 h 808941"/>
                <a:gd name="connsiteX27" fmla="*/ 319190 w 1147865"/>
                <a:gd name="connsiteY27" fmla="*/ 680397 h 808941"/>
                <a:gd name="connsiteX28" fmla="*/ 404915 w 1147865"/>
                <a:gd name="connsiteY28" fmla="*/ 689922 h 808941"/>
                <a:gd name="connsiteX29" fmla="*/ 433490 w 1147865"/>
                <a:gd name="connsiteY29" fmla="*/ 718497 h 808941"/>
                <a:gd name="connsiteX30" fmla="*/ 490640 w 1147865"/>
                <a:gd name="connsiteY30" fmla="*/ 737547 h 808941"/>
                <a:gd name="connsiteX31" fmla="*/ 519215 w 1147865"/>
                <a:gd name="connsiteY31" fmla="*/ 747072 h 808941"/>
                <a:gd name="connsiteX32" fmla="*/ 547790 w 1147865"/>
                <a:gd name="connsiteY32" fmla="*/ 756597 h 808941"/>
                <a:gd name="connsiteX33" fmla="*/ 623990 w 1147865"/>
                <a:gd name="connsiteY33" fmla="*/ 747072 h 808941"/>
                <a:gd name="connsiteX34" fmla="*/ 643040 w 1147865"/>
                <a:gd name="connsiteY34" fmla="*/ 718497 h 808941"/>
                <a:gd name="connsiteX35" fmla="*/ 671615 w 1147865"/>
                <a:gd name="connsiteY35" fmla="*/ 708972 h 808941"/>
                <a:gd name="connsiteX36" fmla="*/ 700190 w 1147865"/>
                <a:gd name="connsiteY36" fmla="*/ 689922 h 808941"/>
                <a:gd name="connsiteX37" fmla="*/ 728765 w 1147865"/>
                <a:gd name="connsiteY37" fmla="*/ 680397 h 808941"/>
                <a:gd name="connsiteX38" fmla="*/ 843065 w 1147865"/>
                <a:gd name="connsiteY38" fmla="*/ 661347 h 808941"/>
                <a:gd name="connsiteX39" fmla="*/ 976415 w 1147865"/>
                <a:gd name="connsiteY39" fmla="*/ 689922 h 808941"/>
                <a:gd name="connsiteX40" fmla="*/ 1062140 w 1147865"/>
                <a:gd name="connsiteY40" fmla="*/ 737547 h 808941"/>
                <a:gd name="connsiteX41" fmla="*/ 1119290 w 1147865"/>
                <a:gd name="connsiteY41" fmla="*/ 785172 h 808941"/>
                <a:gd name="connsiteX42" fmla="*/ 1147865 w 1147865"/>
                <a:gd name="connsiteY42" fmla="*/ 775647 h 808941"/>
                <a:gd name="connsiteX43" fmla="*/ 1138340 w 1147865"/>
                <a:gd name="connsiteY43" fmla="*/ 680397 h 808941"/>
                <a:gd name="connsiteX44" fmla="*/ 1109765 w 1147865"/>
                <a:gd name="connsiteY44" fmla="*/ 661347 h 808941"/>
                <a:gd name="connsiteX45" fmla="*/ 1062140 w 1147865"/>
                <a:gd name="connsiteY45" fmla="*/ 575622 h 808941"/>
                <a:gd name="connsiteX46" fmla="*/ 1024040 w 1147865"/>
                <a:gd name="connsiteY46" fmla="*/ 518472 h 808941"/>
                <a:gd name="connsiteX47" fmla="*/ 985940 w 1147865"/>
                <a:gd name="connsiteY47" fmla="*/ 461322 h 808941"/>
                <a:gd name="connsiteX48" fmla="*/ 966890 w 1147865"/>
                <a:gd name="connsiteY48" fmla="*/ 432747 h 808941"/>
                <a:gd name="connsiteX49" fmla="*/ 976415 w 1147865"/>
                <a:gd name="connsiteY49" fmla="*/ 404172 h 808941"/>
                <a:gd name="connsiteX50" fmla="*/ 1033565 w 1147865"/>
                <a:gd name="connsiteY50" fmla="*/ 423222 h 808941"/>
                <a:gd name="connsiteX51" fmla="*/ 1090715 w 1147865"/>
                <a:gd name="connsiteY51" fmla="*/ 451797 h 808941"/>
                <a:gd name="connsiteX52" fmla="*/ 1109765 w 1147865"/>
                <a:gd name="connsiteY52" fmla="*/ 480372 h 808941"/>
                <a:gd name="connsiteX53" fmla="*/ 1138340 w 1147865"/>
                <a:gd name="connsiteY53" fmla="*/ 508947 h 808941"/>
                <a:gd name="connsiteX54" fmla="*/ 1119290 w 1147865"/>
                <a:gd name="connsiteY54" fmla="*/ 385122 h 808941"/>
                <a:gd name="connsiteX55" fmla="*/ 1100240 w 1147865"/>
                <a:gd name="connsiteY55" fmla="*/ 356547 h 808941"/>
                <a:gd name="connsiteX56" fmla="*/ 1090715 w 1147865"/>
                <a:gd name="connsiteY56" fmla="*/ 327972 h 808941"/>
                <a:gd name="connsiteX57" fmla="*/ 1062140 w 1147865"/>
                <a:gd name="connsiteY57" fmla="*/ 308922 h 808941"/>
                <a:gd name="connsiteX58" fmla="*/ 1004990 w 1147865"/>
                <a:gd name="connsiteY58" fmla="*/ 289872 h 808941"/>
                <a:gd name="connsiteX59" fmla="*/ 976415 w 1147865"/>
                <a:gd name="connsiteY59" fmla="*/ 261297 h 808941"/>
                <a:gd name="connsiteX60" fmla="*/ 976415 w 1147865"/>
                <a:gd name="connsiteY60" fmla="*/ 185097 h 808941"/>
                <a:gd name="connsiteX61" fmla="*/ 995465 w 1147865"/>
                <a:gd name="connsiteY61" fmla="*/ 108897 h 808941"/>
                <a:gd name="connsiteX62" fmla="*/ 985940 w 1147865"/>
                <a:gd name="connsiteY62" fmla="*/ 42222 h 808941"/>
                <a:gd name="connsiteX63" fmla="*/ 928790 w 1147865"/>
                <a:gd name="connsiteY63" fmla="*/ 70797 h 808941"/>
                <a:gd name="connsiteX64" fmla="*/ 928790 w 1147865"/>
                <a:gd name="connsiteY64" fmla="*/ 13647 h 808941"/>
                <a:gd name="connsiteX65" fmla="*/ 852590 w 1147865"/>
                <a:gd name="connsiteY65" fmla="*/ 23172 h 808941"/>
                <a:gd name="connsiteX66" fmla="*/ 824015 w 1147865"/>
                <a:gd name="connsiteY66" fmla="*/ 23172 h 808941"/>
                <a:gd name="connsiteX67" fmla="*/ 747815 w 1147865"/>
                <a:gd name="connsiteY67" fmla="*/ 13647 h 808941"/>
                <a:gd name="connsiteX68" fmla="*/ 709715 w 1147865"/>
                <a:gd name="connsiteY68" fmla="*/ 13647 h 808941"/>
                <a:gd name="connsiteX69" fmla="*/ 662090 w 1147865"/>
                <a:gd name="connsiteY69" fmla="*/ 13647 h 808941"/>
                <a:gd name="connsiteX70" fmla="*/ 596217 w 1147865"/>
                <a:gd name="connsiteY70" fmla="*/ 4636 h 808941"/>
                <a:gd name="connsiteX71" fmla="*/ 554594 w 1147865"/>
                <a:gd name="connsiteY71" fmla="*/ 38 h 808941"/>
                <a:gd name="connsiteX72" fmla="*/ 475929 w 1147865"/>
                <a:gd name="connsiteY72" fmla="*/ 4304 h 808941"/>
                <a:gd name="connsiteX73" fmla="*/ 436544 w 1147865"/>
                <a:gd name="connsiteY73" fmla="*/ 9564 h 808941"/>
                <a:gd name="connsiteX74" fmla="*/ 376159 w 1147865"/>
                <a:gd name="connsiteY74" fmla="*/ 20011 h 808941"/>
                <a:gd name="connsiteX75" fmla="*/ 223940 w 1147865"/>
                <a:gd name="connsiteY75" fmla="*/ 42222 h 808941"/>
                <a:gd name="connsiteX76" fmla="*/ 195365 w 1147865"/>
                <a:gd name="connsiteY76" fmla="*/ 23172 h 808941"/>
                <a:gd name="connsiteX77" fmla="*/ 204890 w 1147865"/>
                <a:gd name="connsiteY77" fmla="*/ 89847 h 808941"/>
                <a:gd name="connsiteX0" fmla="*/ 204890 w 1147865"/>
                <a:gd name="connsiteY0" fmla="*/ 89847 h 808941"/>
                <a:gd name="connsiteX1" fmla="*/ 204890 w 1147865"/>
                <a:gd name="connsiteY1" fmla="*/ 89847 h 808941"/>
                <a:gd name="connsiteX2" fmla="*/ 233465 w 1147865"/>
                <a:gd name="connsiteY2" fmla="*/ 166047 h 808941"/>
                <a:gd name="connsiteX3" fmla="*/ 204890 w 1147865"/>
                <a:gd name="connsiteY3" fmla="*/ 232722 h 808941"/>
                <a:gd name="connsiteX4" fmla="*/ 147740 w 1147865"/>
                <a:gd name="connsiteY4" fmla="*/ 327972 h 808941"/>
                <a:gd name="connsiteX5" fmla="*/ 100115 w 1147865"/>
                <a:gd name="connsiteY5" fmla="*/ 385122 h 808941"/>
                <a:gd name="connsiteX6" fmla="*/ 42965 w 1147865"/>
                <a:gd name="connsiteY6" fmla="*/ 423222 h 808941"/>
                <a:gd name="connsiteX7" fmla="*/ 71540 w 1147865"/>
                <a:gd name="connsiteY7" fmla="*/ 404172 h 808941"/>
                <a:gd name="connsiteX8" fmla="*/ 128690 w 1147865"/>
                <a:gd name="connsiteY8" fmla="*/ 385122 h 808941"/>
                <a:gd name="connsiteX9" fmla="*/ 157265 w 1147865"/>
                <a:gd name="connsiteY9" fmla="*/ 366072 h 808941"/>
                <a:gd name="connsiteX10" fmla="*/ 214415 w 1147865"/>
                <a:gd name="connsiteY10" fmla="*/ 347022 h 808941"/>
                <a:gd name="connsiteX11" fmla="*/ 262040 w 1147865"/>
                <a:gd name="connsiteY11" fmla="*/ 356547 h 808941"/>
                <a:gd name="connsiteX12" fmla="*/ 290615 w 1147865"/>
                <a:gd name="connsiteY12" fmla="*/ 413697 h 808941"/>
                <a:gd name="connsiteX13" fmla="*/ 271565 w 1147865"/>
                <a:gd name="connsiteY13" fmla="*/ 442272 h 808941"/>
                <a:gd name="connsiteX14" fmla="*/ 262040 w 1147865"/>
                <a:gd name="connsiteY14" fmla="*/ 470847 h 808941"/>
                <a:gd name="connsiteX15" fmla="*/ 233465 w 1147865"/>
                <a:gd name="connsiteY15" fmla="*/ 499422 h 808941"/>
                <a:gd name="connsiteX16" fmla="*/ 166790 w 1147865"/>
                <a:gd name="connsiteY16" fmla="*/ 575622 h 808941"/>
                <a:gd name="connsiteX17" fmla="*/ 119165 w 1147865"/>
                <a:gd name="connsiteY17" fmla="*/ 623247 h 808941"/>
                <a:gd name="connsiteX18" fmla="*/ 100115 w 1147865"/>
                <a:gd name="connsiteY18" fmla="*/ 651822 h 808941"/>
                <a:gd name="connsiteX19" fmla="*/ 42965 w 1147865"/>
                <a:gd name="connsiteY19" fmla="*/ 689922 h 808941"/>
                <a:gd name="connsiteX20" fmla="*/ 14390 w 1147865"/>
                <a:gd name="connsiteY20" fmla="*/ 747072 h 808941"/>
                <a:gd name="connsiteX21" fmla="*/ 4865 w 1147865"/>
                <a:gd name="connsiteY21" fmla="*/ 804222 h 808941"/>
                <a:gd name="connsiteX22" fmla="*/ 62015 w 1147865"/>
                <a:gd name="connsiteY22" fmla="*/ 794697 h 808941"/>
                <a:gd name="connsiteX23" fmla="*/ 119165 w 1147865"/>
                <a:gd name="connsiteY23" fmla="*/ 756597 h 808941"/>
                <a:gd name="connsiteX24" fmla="*/ 176315 w 1147865"/>
                <a:gd name="connsiteY24" fmla="*/ 737547 h 808941"/>
                <a:gd name="connsiteX25" fmla="*/ 233465 w 1147865"/>
                <a:gd name="connsiteY25" fmla="*/ 708972 h 808941"/>
                <a:gd name="connsiteX26" fmla="*/ 262040 w 1147865"/>
                <a:gd name="connsiteY26" fmla="*/ 689922 h 808941"/>
                <a:gd name="connsiteX27" fmla="*/ 319190 w 1147865"/>
                <a:gd name="connsiteY27" fmla="*/ 680397 h 808941"/>
                <a:gd name="connsiteX28" fmla="*/ 404915 w 1147865"/>
                <a:gd name="connsiteY28" fmla="*/ 689922 h 808941"/>
                <a:gd name="connsiteX29" fmla="*/ 433490 w 1147865"/>
                <a:gd name="connsiteY29" fmla="*/ 718497 h 808941"/>
                <a:gd name="connsiteX30" fmla="*/ 490640 w 1147865"/>
                <a:gd name="connsiteY30" fmla="*/ 737547 h 808941"/>
                <a:gd name="connsiteX31" fmla="*/ 519215 w 1147865"/>
                <a:gd name="connsiteY31" fmla="*/ 747072 h 808941"/>
                <a:gd name="connsiteX32" fmla="*/ 547790 w 1147865"/>
                <a:gd name="connsiteY32" fmla="*/ 756597 h 808941"/>
                <a:gd name="connsiteX33" fmla="*/ 623990 w 1147865"/>
                <a:gd name="connsiteY33" fmla="*/ 747072 h 808941"/>
                <a:gd name="connsiteX34" fmla="*/ 643040 w 1147865"/>
                <a:gd name="connsiteY34" fmla="*/ 718497 h 808941"/>
                <a:gd name="connsiteX35" fmla="*/ 671615 w 1147865"/>
                <a:gd name="connsiteY35" fmla="*/ 708972 h 808941"/>
                <a:gd name="connsiteX36" fmla="*/ 700190 w 1147865"/>
                <a:gd name="connsiteY36" fmla="*/ 689922 h 808941"/>
                <a:gd name="connsiteX37" fmla="*/ 728765 w 1147865"/>
                <a:gd name="connsiteY37" fmla="*/ 680397 h 808941"/>
                <a:gd name="connsiteX38" fmla="*/ 843065 w 1147865"/>
                <a:gd name="connsiteY38" fmla="*/ 661347 h 808941"/>
                <a:gd name="connsiteX39" fmla="*/ 976415 w 1147865"/>
                <a:gd name="connsiteY39" fmla="*/ 689922 h 808941"/>
                <a:gd name="connsiteX40" fmla="*/ 1062140 w 1147865"/>
                <a:gd name="connsiteY40" fmla="*/ 737547 h 808941"/>
                <a:gd name="connsiteX41" fmla="*/ 1119290 w 1147865"/>
                <a:gd name="connsiteY41" fmla="*/ 785172 h 808941"/>
                <a:gd name="connsiteX42" fmla="*/ 1147865 w 1147865"/>
                <a:gd name="connsiteY42" fmla="*/ 775647 h 808941"/>
                <a:gd name="connsiteX43" fmla="*/ 1138340 w 1147865"/>
                <a:gd name="connsiteY43" fmla="*/ 680397 h 808941"/>
                <a:gd name="connsiteX44" fmla="*/ 1109765 w 1147865"/>
                <a:gd name="connsiteY44" fmla="*/ 661347 h 808941"/>
                <a:gd name="connsiteX45" fmla="*/ 1062140 w 1147865"/>
                <a:gd name="connsiteY45" fmla="*/ 575622 h 808941"/>
                <a:gd name="connsiteX46" fmla="*/ 1024040 w 1147865"/>
                <a:gd name="connsiteY46" fmla="*/ 518472 h 808941"/>
                <a:gd name="connsiteX47" fmla="*/ 985940 w 1147865"/>
                <a:gd name="connsiteY47" fmla="*/ 461322 h 808941"/>
                <a:gd name="connsiteX48" fmla="*/ 966890 w 1147865"/>
                <a:gd name="connsiteY48" fmla="*/ 432747 h 808941"/>
                <a:gd name="connsiteX49" fmla="*/ 976415 w 1147865"/>
                <a:gd name="connsiteY49" fmla="*/ 404172 h 808941"/>
                <a:gd name="connsiteX50" fmla="*/ 1033565 w 1147865"/>
                <a:gd name="connsiteY50" fmla="*/ 423222 h 808941"/>
                <a:gd name="connsiteX51" fmla="*/ 1090715 w 1147865"/>
                <a:gd name="connsiteY51" fmla="*/ 451797 h 808941"/>
                <a:gd name="connsiteX52" fmla="*/ 1109765 w 1147865"/>
                <a:gd name="connsiteY52" fmla="*/ 480372 h 808941"/>
                <a:gd name="connsiteX53" fmla="*/ 1138340 w 1147865"/>
                <a:gd name="connsiteY53" fmla="*/ 508947 h 808941"/>
                <a:gd name="connsiteX54" fmla="*/ 1119290 w 1147865"/>
                <a:gd name="connsiteY54" fmla="*/ 385122 h 808941"/>
                <a:gd name="connsiteX55" fmla="*/ 1100240 w 1147865"/>
                <a:gd name="connsiteY55" fmla="*/ 356547 h 808941"/>
                <a:gd name="connsiteX56" fmla="*/ 1090715 w 1147865"/>
                <a:gd name="connsiteY56" fmla="*/ 327972 h 808941"/>
                <a:gd name="connsiteX57" fmla="*/ 1062140 w 1147865"/>
                <a:gd name="connsiteY57" fmla="*/ 308922 h 808941"/>
                <a:gd name="connsiteX58" fmla="*/ 1004990 w 1147865"/>
                <a:gd name="connsiteY58" fmla="*/ 289872 h 808941"/>
                <a:gd name="connsiteX59" fmla="*/ 976415 w 1147865"/>
                <a:gd name="connsiteY59" fmla="*/ 261297 h 808941"/>
                <a:gd name="connsiteX60" fmla="*/ 976415 w 1147865"/>
                <a:gd name="connsiteY60" fmla="*/ 185097 h 808941"/>
                <a:gd name="connsiteX61" fmla="*/ 995465 w 1147865"/>
                <a:gd name="connsiteY61" fmla="*/ 108897 h 808941"/>
                <a:gd name="connsiteX62" fmla="*/ 985940 w 1147865"/>
                <a:gd name="connsiteY62" fmla="*/ 42222 h 808941"/>
                <a:gd name="connsiteX63" fmla="*/ 928790 w 1147865"/>
                <a:gd name="connsiteY63" fmla="*/ 70797 h 808941"/>
                <a:gd name="connsiteX64" fmla="*/ 928790 w 1147865"/>
                <a:gd name="connsiteY64" fmla="*/ 13647 h 808941"/>
                <a:gd name="connsiteX65" fmla="*/ 852590 w 1147865"/>
                <a:gd name="connsiteY65" fmla="*/ 23172 h 808941"/>
                <a:gd name="connsiteX66" fmla="*/ 824015 w 1147865"/>
                <a:gd name="connsiteY66" fmla="*/ 23172 h 808941"/>
                <a:gd name="connsiteX67" fmla="*/ 747815 w 1147865"/>
                <a:gd name="connsiteY67" fmla="*/ 13647 h 808941"/>
                <a:gd name="connsiteX68" fmla="*/ 709715 w 1147865"/>
                <a:gd name="connsiteY68" fmla="*/ 13647 h 808941"/>
                <a:gd name="connsiteX69" fmla="*/ 668894 w 1147865"/>
                <a:gd name="connsiteY69" fmla="*/ 2760 h 808941"/>
                <a:gd name="connsiteX70" fmla="*/ 662090 w 1147865"/>
                <a:gd name="connsiteY70" fmla="*/ 13647 h 808941"/>
                <a:gd name="connsiteX71" fmla="*/ 596217 w 1147865"/>
                <a:gd name="connsiteY71" fmla="*/ 4636 h 808941"/>
                <a:gd name="connsiteX72" fmla="*/ 554594 w 1147865"/>
                <a:gd name="connsiteY72" fmla="*/ 38 h 808941"/>
                <a:gd name="connsiteX73" fmla="*/ 475929 w 1147865"/>
                <a:gd name="connsiteY73" fmla="*/ 4304 h 808941"/>
                <a:gd name="connsiteX74" fmla="*/ 436544 w 1147865"/>
                <a:gd name="connsiteY74" fmla="*/ 9564 h 808941"/>
                <a:gd name="connsiteX75" fmla="*/ 376159 w 1147865"/>
                <a:gd name="connsiteY75" fmla="*/ 20011 h 808941"/>
                <a:gd name="connsiteX76" fmla="*/ 223940 w 1147865"/>
                <a:gd name="connsiteY76" fmla="*/ 42222 h 808941"/>
                <a:gd name="connsiteX77" fmla="*/ 195365 w 1147865"/>
                <a:gd name="connsiteY77" fmla="*/ 23172 h 808941"/>
                <a:gd name="connsiteX78" fmla="*/ 204890 w 1147865"/>
                <a:gd name="connsiteY78" fmla="*/ 89847 h 808941"/>
                <a:gd name="connsiteX0" fmla="*/ 204890 w 1147865"/>
                <a:gd name="connsiteY0" fmla="*/ 89844 h 808938"/>
                <a:gd name="connsiteX1" fmla="*/ 204890 w 1147865"/>
                <a:gd name="connsiteY1" fmla="*/ 89844 h 808938"/>
                <a:gd name="connsiteX2" fmla="*/ 233465 w 1147865"/>
                <a:gd name="connsiteY2" fmla="*/ 166044 h 808938"/>
                <a:gd name="connsiteX3" fmla="*/ 204890 w 1147865"/>
                <a:gd name="connsiteY3" fmla="*/ 232719 h 808938"/>
                <a:gd name="connsiteX4" fmla="*/ 147740 w 1147865"/>
                <a:gd name="connsiteY4" fmla="*/ 327969 h 808938"/>
                <a:gd name="connsiteX5" fmla="*/ 100115 w 1147865"/>
                <a:gd name="connsiteY5" fmla="*/ 385119 h 808938"/>
                <a:gd name="connsiteX6" fmla="*/ 42965 w 1147865"/>
                <a:gd name="connsiteY6" fmla="*/ 423219 h 808938"/>
                <a:gd name="connsiteX7" fmla="*/ 71540 w 1147865"/>
                <a:gd name="connsiteY7" fmla="*/ 404169 h 808938"/>
                <a:gd name="connsiteX8" fmla="*/ 128690 w 1147865"/>
                <a:gd name="connsiteY8" fmla="*/ 385119 h 808938"/>
                <a:gd name="connsiteX9" fmla="*/ 157265 w 1147865"/>
                <a:gd name="connsiteY9" fmla="*/ 366069 h 808938"/>
                <a:gd name="connsiteX10" fmla="*/ 214415 w 1147865"/>
                <a:gd name="connsiteY10" fmla="*/ 347019 h 808938"/>
                <a:gd name="connsiteX11" fmla="*/ 262040 w 1147865"/>
                <a:gd name="connsiteY11" fmla="*/ 356544 h 808938"/>
                <a:gd name="connsiteX12" fmla="*/ 290615 w 1147865"/>
                <a:gd name="connsiteY12" fmla="*/ 413694 h 808938"/>
                <a:gd name="connsiteX13" fmla="*/ 271565 w 1147865"/>
                <a:gd name="connsiteY13" fmla="*/ 442269 h 808938"/>
                <a:gd name="connsiteX14" fmla="*/ 262040 w 1147865"/>
                <a:gd name="connsiteY14" fmla="*/ 470844 h 808938"/>
                <a:gd name="connsiteX15" fmla="*/ 233465 w 1147865"/>
                <a:gd name="connsiteY15" fmla="*/ 499419 h 808938"/>
                <a:gd name="connsiteX16" fmla="*/ 166790 w 1147865"/>
                <a:gd name="connsiteY16" fmla="*/ 575619 h 808938"/>
                <a:gd name="connsiteX17" fmla="*/ 119165 w 1147865"/>
                <a:gd name="connsiteY17" fmla="*/ 623244 h 808938"/>
                <a:gd name="connsiteX18" fmla="*/ 100115 w 1147865"/>
                <a:gd name="connsiteY18" fmla="*/ 651819 h 808938"/>
                <a:gd name="connsiteX19" fmla="*/ 42965 w 1147865"/>
                <a:gd name="connsiteY19" fmla="*/ 689919 h 808938"/>
                <a:gd name="connsiteX20" fmla="*/ 14390 w 1147865"/>
                <a:gd name="connsiteY20" fmla="*/ 747069 h 808938"/>
                <a:gd name="connsiteX21" fmla="*/ 4865 w 1147865"/>
                <a:gd name="connsiteY21" fmla="*/ 804219 h 808938"/>
                <a:gd name="connsiteX22" fmla="*/ 62015 w 1147865"/>
                <a:gd name="connsiteY22" fmla="*/ 794694 h 808938"/>
                <a:gd name="connsiteX23" fmla="*/ 119165 w 1147865"/>
                <a:gd name="connsiteY23" fmla="*/ 756594 h 808938"/>
                <a:gd name="connsiteX24" fmla="*/ 176315 w 1147865"/>
                <a:gd name="connsiteY24" fmla="*/ 737544 h 808938"/>
                <a:gd name="connsiteX25" fmla="*/ 233465 w 1147865"/>
                <a:gd name="connsiteY25" fmla="*/ 708969 h 808938"/>
                <a:gd name="connsiteX26" fmla="*/ 262040 w 1147865"/>
                <a:gd name="connsiteY26" fmla="*/ 689919 h 808938"/>
                <a:gd name="connsiteX27" fmla="*/ 319190 w 1147865"/>
                <a:gd name="connsiteY27" fmla="*/ 680394 h 808938"/>
                <a:gd name="connsiteX28" fmla="*/ 404915 w 1147865"/>
                <a:gd name="connsiteY28" fmla="*/ 689919 h 808938"/>
                <a:gd name="connsiteX29" fmla="*/ 433490 w 1147865"/>
                <a:gd name="connsiteY29" fmla="*/ 718494 h 808938"/>
                <a:gd name="connsiteX30" fmla="*/ 490640 w 1147865"/>
                <a:gd name="connsiteY30" fmla="*/ 737544 h 808938"/>
                <a:gd name="connsiteX31" fmla="*/ 519215 w 1147865"/>
                <a:gd name="connsiteY31" fmla="*/ 747069 h 808938"/>
                <a:gd name="connsiteX32" fmla="*/ 547790 w 1147865"/>
                <a:gd name="connsiteY32" fmla="*/ 756594 h 808938"/>
                <a:gd name="connsiteX33" fmla="*/ 623990 w 1147865"/>
                <a:gd name="connsiteY33" fmla="*/ 747069 h 808938"/>
                <a:gd name="connsiteX34" fmla="*/ 643040 w 1147865"/>
                <a:gd name="connsiteY34" fmla="*/ 718494 h 808938"/>
                <a:gd name="connsiteX35" fmla="*/ 671615 w 1147865"/>
                <a:gd name="connsiteY35" fmla="*/ 708969 h 808938"/>
                <a:gd name="connsiteX36" fmla="*/ 700190 w 1147865"/>
                <a:gd name="connsiteY36" fmla="*/ 689919 h 808938"/>
                <a:gd name="connsiteX37" fmla="*/ 728765 w 1147865"/>
                <a:gd name="connsiteY37" fmla="*/ 680394 h 808938"/>
                <a:gd name="connsiteX38" fmla="*/ 843065 w 1147865"/>
                <a:gd name="connsiteY38" fmla="*/ 661344 h 808938"/>
                <a:gd name="connsiteX39" fmla="*/ 976415 w 1147865"/>
                <a:gd name="connsiteY39" fmla="*/ 689919 h 808938"/>
                <a:gd name="connsiteX40" fmla="*/ 1062140 w 1147865"/>
                <a:gd name="connsiteY40" fmla="*/ 737544 h 808938"/>
                <a:gd name="connsiteX41" fmla="*/ 1119290 w 1147865"/>
                <a:gd name="connsiteY41" fmla="*/ 785169 h 808938"/>
                <a:gd name="connsiteX42" fmla="*/ 1147865 w 1147865"/>
                <a:gd name="connsiteY42" fmla="*/ 775644 h 808938"/>
                <a:gd name="connsiteX43" fmla="*/ 1138340 w 1147865"/>
                <a:gd name="connsiteY43" fmla="*/ 680394 h 808938"/>
                <a:gd name="connsiteX44" fmla="*/ 1109765 w 1147865"/>
                <a:gd name="connsiteY44" fmla="*/ 661344 h 808938"/>
                <a:gd name="connsiteX45" fmla="*/ 1062140 w 1147865"/>
                <a:gd name="connsiteY45" fmla="*/ 575619 h 808938"/>
                <a:gd name="connsiteX46" fmla="*/ 1024040 w 1147865"/>
                <a:gd name="connsiteY46" fmla="*/ 518469 h 808938"/>
                <a:gd name="connsiteX47" fmla="*/ 985940 w 1147865"/>
                <a:gd name="connsiteY47" fmla="*/ 461319 h 808938"/>
                <a:gd name="connsiteX48" fmla="*/ 966890 w 1147865"/>
                <a:gd name="connsiteY48" fmla="*/ 432744 h 808938"/>
                <a:gd name="connsiteX49" fmla="*/ 976415 w 1147865"/>
                <a:gd name="connsiteY49" fmla="*/ 404169 h 808938"/>
                <a:gd name="connsiteX50" fmla="*/ 1033565 w 1147865"/>
                <a:gd name="connsiteY50" fmla="*/ 423219 h 808938"/>
                <a:gd name="connsiteX51" fmla="*/ 1090715 w 1147865"/>
                <a:gd name="connsiteY51" fmla="*/ 451794 h 808938"/>
                <a:gd name="connsiteX52" fmla="*/ 1109765 w 1147865"/>
                <a:gd name="connsiteY52" fmla="*/ 480369 h 808938"/>
                <a:gd name="connsiteX53" fmla="*/ 1138340 w 1147865"/>
                <a:gd name="connsiteY53" fmla="*/ 508944 h 808938"/>
                <a:gd name="connsiteX54" fmla="*/ 1119290 w 1147865"/>
                <a:gd name="connsiteY54" fmla="*/ 385119 h 808938"/>
                <a:gd name="connsiteX55" fmla="*/ 1100240 w 1147865"/>
                <a:gd name="connsiteY55" fmla="*/ 356544 h 808938"/>
                <a:gd name="connsiteX56" fmla="*/ 1090715 w 1147865"/>
                <a:gd name="connsiteY56" fmla="*/ 327969 h 808938"/>
                <a:gd name="connsiteX57" fmla="*/ 1062140 w 1147865"/>
                <a:gd name="connsiteY57" fmla="*/ 308919 h 808938"/>
                <a:gd name="connsiteX58" fmla="*/ 1004990 w 1147865"/>
                <a:gd name="connsiteY58" fmla="*/ 289869 h 808938"/>
                <a:gd name="connsiteX59" fmla="*/ 976415 w 1147865"/>
                <a:gd name="connsiteY59" fmla="*/ 261294 h 808938"/>
                <a:gd name="connsiteX60" fmla="*/ 976415 w 1147865"/>
                <a:gd name="connsiteY60" fmla="*/ 185094 h 808938"/>
                <a:gd name="connsiteX61" fmla="*/ 995465 w 1147865"/>
                <a:gd name="connsiteY61" fmla="*/ 108894 h 808938"/>
                <a:gd name="connsiteX62" fmla="*/ 985940 w 1147865"/>
                <a:gd name="connsiteY62" fmla="*/ 42219 h 808938"/>
                <a:gd name="connsiteX63" fmla="*/ 928790 w 1147865"/>
                <a:gd name="connsiteY63" fmla="*/ 70794 h 808938"/>
                <a:gd name="connsiteX64" fmla="*/ 928790 w 1147865"/>
                <a:gd name="connsiteY64" fmla="*/ 13644 h 808938"/>
                <a:gd name="connsiteX65" fmla="*/ 852590 w 1147865"/>
                <a:gd name="connsiteY65" fmla="*/ 23169 h 808938"/>
                <a:gd name="connsiteX66" fmla="*/ 824015 w 1147865"/>
                <a:gd name="connsiteY66" fmla="*/ 23169 h 808938"/>
                <a:gd name="connsiteX67" fmla="*/ 747815 w 1147865"/>
                <a:gd name="connsiteY67" fmla="*/ 13644 h 808938"/>
                <a:gd name="connsiteX68" fmla="*/ 709715 w 1147865"/>
                <a:gd name="connsiteY68" fmla="*/ 13644 h 808938"/>
                <a:gd name="connsiteX69" fmla="*/ 668894 w 1147865"/>
                <a:gd name="connsiteY69" fmla="*/ 2757 h 808938"/>
                <a:gd name="connsiteX70" fmla="*/ 640318 w 1147865"/>
                <a:gd name="connsiteY70" fmla="*/ 10922 h 808938"/>
                <a:gd name="connsiteX71" fmla="*/ 596217 w 1147865"/>
                <a:gd name="connsiteY71" fmla="*/ 4633 h 808938"/>
                <a:gd name="connsiteX72" fmla="*/ 554594 w 1147865"/>
                <a:gd name="connsiteY72" fmla="*/ 35 h 808938"/>
                <a:gd name="connsiteX73" fmla="*/ 475929 w 1147865"/>
                <a:gd name="connsiteY73" fmla="*/ 4301 h 808938"/>
                <a:gd name="connsiteX74" fmla="*/ 436544 w 1147865"/>
                <a:gd name="connsiteY74" fmla="*/ 9561 h 808938"/>
                <a:gd name="connsiteX75" fmla="*/ 376159 w 1147865"/>
                <a:gd name="connsiteY75" fmla="*/ 20008 h 808938"/>
                <a:gd name="connsiteX76" fmla="*/ 223940 w 1147865"/>
                <a:gd name="connsiteY76" fmla="*/ 42219 h 808938"/>
                <a:gd name="connsiteX77" fmla="*/ 195365 w 1147865"/>
                <a:gd name="connsiteY77" fmla="*/ 23169 h 808938"/>
                <a:gd name="connsiteX78" fmla="*/ 204890 w 1147865"/>
                <a:gd name="connsiteY78" fmla="*/ 89844 h 808938"/>
                <a:gd name="connsiteX0" fmla="*/ 204890 w 1147865"/>
                <a:gd name="connsiteY0" fmla="*/ 89844 h 808938"/>
                <a:gd name="connsiteX1" fmla="*/ 204890 w 1147865"/>
                <a:gd name="connsiteY1" fmla="*/ 89844 h 808938"/>
                <a:gd name="connsiteX2" fmla="*/ 233465 w 1147865"/>
                <a:gd name="connsiteY2" fmla="*/ 166044 h 808938"/>
                <a:gd name="connsiteX3" fmla="*/ 204890 w 1147865"/>
                <a:gd name="connsiteY3" fmla="*/ 232719 h 808938"/>
                <a:gd name="connsiteX4" fmla="*/ 147740 w 1147865"/>
                <a:gd name="connsiteY4" fmla="*/ 327969 h 808938"/>
                <a:gd name="connsiteX5" fmla="*/ 100115 w 1147865"/>
                <a:gd name="connsiteY5" fmla="*/ 385119 h 808938"/>
                <a:gd name="connsiteX6" fmla="*/ 42965 w 1147865"/>
                <a:gd name="connsiteY6" fmla="*/ 423219 h 808938"/>
                <a:gd name="connsiteX7" fmla="*/ 71540 w 1147865"/>
                <a:gd name="connsiteY7" fmla="*/ 404169 h 808938"/>
                <a:gd name="connsiteX8" fmla="*/ 128690 w 1147865"/>
                <a:gd name="connsiteY8" fmla="*/ 385119 h 808938"/>
                <a:gd name="connsiteX9" fmla="*/ 157265 w 1147865"/>
                <a:gd name="connsiteY9" fmla="*/ 366069 h 808938"/>
                <a:gd name="connsiteX10" fmla="*/ 214415 w 1147865"/>
                <a:gd name="connsiteY10" fmla="*/ 347019 h 808938"/>
                <a:gd name="connsiteX11" fmla="*/ 262040 w 1147865"/>
                <a:gd name="connsiteY11" fmla="*/ 356544 h 808938"/>
                <a:gd name="connsiteX12" fmla="*/ 290615 w 1147865"/>
                <a:gd name="connsiteY12" fmla="*/ 413694 h 808938"/>
                <a:gd name="connsiteX13" fmla="*/ 271565 w 1147865"/>
                <a:gd name="connsiteY13" fmla="*/ 442269 h 808938"/>
                <a:gd name="connsiteX14" fmla="*/ 262040 w 1147865"/>
                <a:gd name="connsiteY14" fmla="*/ 470844 h 808938"/>
                <a:gd name="connsiteX15" fmla="*/ 233465 w 1147865"/>
                <a:gd name="connsiteY15" fmla="*/ 499419 h 808938"/>
                <a:gd name="connsiteX16" fmla="*/ 166790 w 1147865"/>
                <a:gd name="connsiteY16" fmla="*/ 575619 h 808938"/>
                <a:gd name="connsiteX17" fmla="*/ 119165 w 1147865"/>
                <a:gd name="connsiteY17" fmla="*/ 623244 h 808938"/>
                <a:gd name="connsiteX18" fmla="*/ 100115 w 1147865"/>
                <a:gd name="connsiteY18" fmla="*/ 651819 h 808938"/>
                <a:gd name="connsiteX19" fmla="*/ 42965 w 1147865"/>
                <a:gd name="connsiteY19" fmla="*/ 689919 h 808938"/>
                <a:gd name="connsiteX20" fmla="*/ 14390 w 1147865"/>
                <a:gd name="connsiteY20" fmla="*/ 747069 h 808938"/>
                <a:gd name="connsiteX21" fmla="*/ 4865 w 1147865"/>
                <a:gd name="connsiteY21" fmla="*/ 804219 h 808938"/>
                <a:gd name="connsiteX22" fmla="*/ 62015 w 1147865"/>
                <a:gd name="connsiteY22" fmla="*/ 794694 h 808938"/>
                <a:gd name="connsiteX23" fmla="*/ 119165 w 1147865"/>
                <a:gd name="connsiteY23" fmla="*/ 756594 h 808938"/>
                <a:gd name="connsiteX24" fmla="*/ 176315 w 1147865"/>
                <a:gd name="connsiteY24" fmla="*/ 737544 h 808938"/>
                <a:gd name="connsiteX25" fmla="*/ 233465 w 1147865"/>
                <a:gd name="connsiteY25" fmla="*/ 708969 h 808938"/>
                <a:gd name="connsiteX26" fmla="*/ 262040 w 1147865"/>
                <a:gd name="connsiteY26" fmla="*/ 689919 h 808938"/>
                <a:gd name="connsiteX27" fmla="*/ 319190 w 1147865"/>
                <a:gd name="connsiteY27" fmla="*/ 680394 h 808938"/>
                <a:gd name="connsiteX28" fmla="*/ 404915 w 1147865"/>
                <a:gd name="connsiteY28" fmla="*/ 689919 h 808938"/>
                <a:gd name="connsiteX29" fmla="*/ 433490 w 1147865"/>
                <a:gd name="connsiteY29" fmla="*/ 718494 h 808938"/>
                <a:gd name="connsiteX30" fmla="*/ 490640 w 1147865"/>
                <a:gd name="connsiteY30" fmla="*/ 737544 h 808938"/>
                <a:gd name="connsiteX31" fmla="*/ 519215 w 1147865"/>
                <a:gd name="connsiteY31" fmla="*/ 747069 h 808938"/>
                <a:gd name="connsiteX32" fmla="*/ 547790 w 1147865"/>
                <a:gd name="connsiteY32" fmla="*/ 756594 h 808938"/>
                <a:gd name="connsiteX33" fmla="*/ 623990 w 1147865"/>
                <a:gd name="connsiteY33" fmla="*/ 747069 h 808938"/>
                <a:gd name="connsiteX34" fmla="*/ 643040 w 1147865"/>
                <a:gd name="connsiteY34" fmla="*/ 718494 h 808938"/>
                <a:gd name="connsiteX35" fmla="*/ 671615 w 1147865"/>
                <a:gd name="connsiteY35" fmla="*/ 708969 h 808938"/>
                <a:gd name="connsiteX36" fmla="*/ 700190 w 1147865"/>
                <a:gd name="connsiteY36" fmla="*/ 689919 h 808938"/>
                <a:gd name="connsiteX37" fmla="*/ 728765 w 1147865"/>
                <a:gd name="connsiteY37" fmla="*/ 680394 h 808938"/>
                <a:gd name="connsiteX38" fmla="*/ 843065 w 1147865"/>
                <a:gd name="connsiteY38" fmla="*/ 661344 h 808938"/>
                <a:gd name="connsiteX39" fmla="*/ 976415 w 1147865"/>
                <a:gd name="connsiteY39" fmla="*/ 689919 h 808938"/>
                <a:gd name="connsiteX40" fmla="*/ 1062140 w 1147865"/>
                <a:gd name="connsiteY40" fmla="*/ 737544 h 808938"/>
                <a:gd name="connsiteX41" fmla="*/ 1119290 w 1147865"/>
                <a:gd name="connsiteY41" fmla="*/ 785169 h 808938"/>
                <a:gd name="connsiteX42" fmla="*/ 1147865 w 1147865"/>
                <a:gd name="connsiteY42" fmla="*/ 775644 h 808938"/>
                <a:gd name="connsiteX43" fmla="*/ 1138340 w 1147865"/>
                <a:gd name="connsiteY43" fmla="*/ 680394 h 808938"/>
                <a:gd name="connsiteX44" fmla="*/ 1109765 w 1147865"/>
                <a:gd name="connsiteY44" fmla="*/ 661344 h 808938"/>
                <a:gd name="connsiteX45" fmla="*/ 1062140 w 1147865"/>
                <a:gd name="connsiteY45" fmla="*/ 575619 h 808938"/>
                <a:gd name="connsiteX46" fmla="*/ 1024040 w 1147865"/>
                <a:gd name="connsiteY46" fmla="*/ 518469 h 808938"/>
                <a:gd name="connsiteX47" fmla="*/ 985940 w 1147865"/>
                <a:gd name="connsiteY47" fmla="*/ 461319 h 808938"/>
                <a:gd name="connsiteX48" fmla="*/ 966890 w 1147865"/>
                <a:gd name="connsiteY48" fmla="*/ 432744 h 808938"/>
                <a:gd name="connsiteX49" fmla="*/ 976415 w 1147865"/>
                <a:gd name="connsiteY49" fmla="*/ 404169 h 808938"/>
                <a:gd name="connsiteX50" fmla="*/ 1033565 w 1147865"/>
                <a:gd name="connsiteY50" fmla="*/ 423219 h 808938"/>
                <a:gd name="connsiteX51" fmla="*/ 1090715 w 1147865"/>
                <a:gd name="connsiteY51" fmla="*/ 451794 h 808938"/>
                <a:gd name="connsiteX52" fmla="*/ 1109765 w 1147865"/>
                <a:gd name="connsiteY52" fmla="*/ 480369 h 808938"/>
                <a:gd name="connsiteX53" fmla="*/ 1138340 w 1147865"/>
                <a:gd name="connsiteY53" fmla="*/ 508944 h 808938"/>
                <a:gd name="connsiteX54" fmla="*/ 1119290 w 1147865"/>
                <a:gd name="connsiteY54" fmla="*/ 385119 h 808938"/>
                <a:gd name="connsiteX55" fmla="*/ 1100240 w 1147865"/>
                <a:gd name="connsiteY55" fmla="*/ 356544 h 808938"/>
                <a:gd name="connsiteX56" fmla="*/ 1090715 w 1147865"/>
                <a:gd name="connsiteY56" fmla="*/ 327969 h 808938"/>
                <a:gd name="connsiteX57" fmla="*/ 1062140 w 1147865"/>
                <a:gd name="connsiteY57" fmla="*/ 308919 h 808938"/>
                <a:gd name="connsiteX58" fmla="*/ 1004990 w 1147865"/>
                <a:gd name="connsiteY58" fmla="*/ 289869 h 808938"/>
                <a:gd name="connsiteX59" fmla="*/ 976415 w 1147865"/>
                <a:gd name="connsiteY59" fmla="*/ 261294 h 808938"/>
                <a:gd name="connsiteX60" fmla="*/ 976415 w 1147865"/>
                <a:gd name="connsiteY60" fmla="*/ 185094 h 808938"/>
                <a:gd name="connsiteX61" fmla="*/ 995465 w 1147865"/>
                <a:gd name="connsiteY61" fmla="*/ 108894 h 808938"/>
                <a:gd name="connsiteX62" fmla="*/ 985940 w 1147865"/>
                <a:gd name="connsiteY62" fmla="*/ 42219 h 808938"/>
                <a:gd name="connsiteX63" fmla="*/ 928790 w 1147865"/>
                <a:gd name="connsiteY63" fmla="*/ 70794 h 808938"/>
                <a:gd name="connsiteX64" fmla="*/ 928790 w 1147865"/>
                <a:gd name="connsiteY64" fmla="*/ 13644 h 808938"/>
                <a:gd name="connsiteX65" fmla="*/ 852590 w 1147865"/>
                <a:gd name="connsiteY65" fmla="*/ 23169 h 808938"/>
                <a:gd name="connsiteX66" fmla="*/ 824015 w 1147865"/>
                <a:gd name="connsiteY66" fmla="*/ 23169 h 808938"/>
                <a:gd name="connsiteX67" fmla="*/ 747815 w 1147865"/>
                <a:gd name="connsiteY67" fmla="*/ 13644 h 808938"/>
                <a:gd name="connsiteX68" fmla="*/ 709715 w 1147865"/>
                <a:gd name="connsiteY68" fmla="*/ 13644 h 808938"/>
                <a:gd name="connsiteX69" fmla="*/ 677058 w 1147865"/>
                <a:gd name="connsiteY69" fmla="*/ 10921 h 808938"/>
                <a:gd name="connsiteX70" fmla="*/ 640318 w 1147865"/>
                <a:gd name="connsiteY70" fmla="*/ 10922 h 808938"/>
                <a:gd name="connsiteX71" fmla="*/ 596217 w 1147865"/>
                <a:gd name="connsiteY71" fmla="*/ 4633 h 808938"/>
                <a:gd name="connsiteX72" fmla="*/ 554594 w 1147865"/>
                <a:gd name="connsiteY72" fmla="*/ 35 h 808938"/>
                <a:gd name="connsiteX73" fmla="*/ 475929 w 1147865"/>
                <a:gd name="connsiteY73" fmla="*/ 4301 h 808938"/>
                <a:gd name="connsiteX74" fmla="*/ 436544 w 1147865"/>
                <a:gd name="connsiteY74" fmla="*/ 9561 h 808938"/>
                <a:gd name="connsiteX75" fmla="*/ 376159 w 1147865"/>
                <a:gd name="connsiteY75" fmla="*/ 20008 h 808938"/>
                <a:gd name="connsiteX76" fmla="*/ 223940 w 1147865"/>
                <a:gd name="connsiteY76" fmla="*/ 42219 h 808938"/>
                <a:gd name="connsiteX77" fmla="*/ 195365 w 1147865"/>
                <a:gd name="connsiteY77" fmla="*/ 23169 h 808938"/>
                <a:gd name="connsiteX78" fmla="*/ 204890 w 1147865"/>
                <a:gd name="connsiteY78" fmla="*/ 89844 h 80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147865" h="808938">
                  <a:moveTo>
                    <a:pt x="204890" y="89844"/>
                  </a:moveTo>
                  <a:lnTo>
                    <a:pt x="204890" y="89844"/>
                  </a:lnTo>
                  <a:cubicBezTo>
                    <a:pt x="214415" y="115244"/>
                    <a:pt x="229005" y="139286"/>
                    <a:pt x="233465" y="166044"/>
                  </a:cubicBezTo>
                  <a:cubicBezTo>
                    <a:pt x="238007" y="193296"/>
                    <a:pt x="216472" y="212450"/>
                    <a:pt x="204890" y="232719"/>
                  </a:cubicBezTo>
                  <a:cubicBezTo>
                    <a:pt x="146312" y="335231"/>
                    <a:pt x="240943" y="188164"/>
                    <a:pt x="147740" y="327969"/>
                  </a:cubicBezTo>
                  <a:cubicBezTo>
                    <a:pt x="130807" y="353369"/>
                    <a:pt x="125502" y="365374"/>
                    <a:pt x="100115" y="385119"/>
                  </a:cubicBezTo>
                  <a:cubicBezTo>
                    <a:pt x="82043" y="399175"/>
                    <a:pt x="62015" y="410519"/>
                    <a:pt x="42965" y="423219"/>
                  </a:cubicBezTo>
                  <a:cubicBezTo>
                    <a:pt x="33440" y="429569"/>
                    <a:pt x="60680" y="407789"/>
                    <a:pt x="71540" y="404169"/>
                  </a:cubicBezTo>
                  <a:cubicBezTo>
                    <a:pt x="90590" y="397819"/>
                    <a:pt x="111982" y="396258"/>
                    <a:pt x="128690" y="385119"/>
                  </a:cubicBezTo>
                  <a:cubicBezTo>
                    <a:pt x="138215" y="378769"/>
                    <a:pt x="146804" y="370718"/>
                    <a:pt x="157265" y="366069"/>
                  </a:cubicBezTo>
                  <a:cubicBezTo>
                    <a:pt x="175615" y="357914"/>
                    <a:pt x="214415" y="347019"/>
                    <a:pt x="214415" y="347019"/>
                  </a:cubicBezTo>
                  <a:cubicBezTo>
                    <a:pt x="230290" y="350194"/>
                    <a:pt x="247984" y="348512"/>
                    <a:pt x="262040" y="356544"/>
                  </a:cubicBezTo>
                  <a:cubicBezTo>
                    <a:pt x="277246" y="365233"/>
                    <a:pt x="285726" y="399027"/>
                    <a:pt x="290615" y="413694"/>
                  </a:cubicBezTo>
                  <a:cubicBezTo>
                    <a:pt x="284265" y="423219"/>
                    <a:pt x="276685" y="432030"/>
                    <a:pt x="271565" y="442269"/>
                  </a:cubicBezTo>
                  <a:cubicBezTo>
                    <a:pt x="267075" y="451249"/>
                    <a:pt x="267609" y="462490"/>
                    <a:pt x="262040" y="470844"/>
                  </a:cubicBezTo>
                  <a:cubicBezTo>
                    <a:pt x="254568" y="482052"/>
                    <a:pt x="241735" y="488786"/>
                    <a:pt x="233465" y="499419"/>
                  </a:cubicBezTo>
                  <a:cubicBezTo>
                    <a:pt x="173628" y="576352"/>
                    <a:pt x="222108" y="538740"/>
                    <a:pt x="166790" y="575619"/>
                  </a:cubicBezTo>
                  <a:cubicBezTo>
                    <a:pt x="115990" y="651819"/>
                    <a:pt x="182665" y="559744"/>
                    <a:pt x="119165" y="623244"/>
                  </a:cubicBezTo>
                  <a:cubicBezTo>
                    <a:pt x="111070" y="631339"/>
                    <a:pt x="108730" y="644281"/>
                    <a:pt x="100115" y="651819"/>
                  </a:cubicBezTo>
                  <a:cubicBezTo>
                    <a:pt x="82885" y="666896"/>
                    <a:pt x="42965" y="689919"/>
                    <a:pt x="42965" y="689919"/>
                  </a:cubicBezTo>
                  <a:cubicBezTo>
                    <a:pt x="25840" y="715607"/>
                    <a:pt x="20963" y="717493"/>
                    <a:pt x="14390" y="747069"/>
                  </a:cubicBezTo>
                  <a:cubicBezTo>
                    <a:pt x="10200" y="765922"/>
                    <a:pt x="-8791" y="790563"/>
                    <a:pt x="4865" y="804219"/>
                  </a:cubicBezTo>
                  <a:cubicBezTo>
                    <a:pt x="18521" y="817875"/>
                    <a:pt x="42965" y="797869"/>
                    <a:pt x="62015" y="794694"/>
                  </a:cubicBezTo>
                  <a:cubicBezTo>
                    <a:pt x="81065" y="781994"/>
                    <a:pt x="97445" y="763834"/>
                    <a:pt x="119165" y="756594"/>
                  </a:cubicBezTo>
                  <a:cubicBezTo>
                    <a:pt x="138215" y="750244"/>
                    <a:pt x="159607" y="748683"/>
                    <a:pt x="176315" y="737544"/>
                  </a:cubicBezTo>
                  <a:cubicBezTo>
                    <a:pt x="258207" y="682949"/>
                    <a:pt x="154595" y="748404"/>
                    <a:pt x="233465" y="708969"/>
                  </a:cubicBezTo>
                  <a:cubicBezTo>
                    <a:pt x="243704" y="703849"/>
                    <a:pt x="251180" y="693539"/>
                    <a:pt x="262040" y="689919"/>
                  </a:cubicBezTo>
                  <a:cubicBezTo>
                    <a:pt x="280362" y="683812"/>
                    <a:pt x="300140" y="683569"/>
                    <a:pt x="319190" y="680394"/>
                  </a:cubicBezTo>
                  <a:cubicBezTo>
                    <a:pt x="347765" y="683569"/>
                    <a:pt x="377640" y="680827"/>
                    <a:pt x="404915" y="689919"/>
                  </a:cubicBezTo>
                  <a:cubicBezTo>
                    <a:pt x="417694" y="694179"/>
                    <a:pt x="421715" y="711952"/>
                    <a:pt x="433490" y="718494"/>
                  </a:cubicBezTo>
                  <a:cubicBezTo>
                    <a:pt x="451043" y="728246"/>
                    <a:pt x="471590" y="731194"/>
                    <a:pt x="490640" y="737544"/>
                  </a:cubicBezTo>
                  <a:lnTo>
                    <a:pt x="519215" y="747069"/>
                  </a:lnTo>
                  <a:lnTo>
                    <a:pt x="547790" y="756594"/>
                  </a:lnTo>
                  <a:cubicBezTo>
                    <a:pt x="573190" y="753419"/>
                    <a:pt x="600223" y="756576"/>
                    <a:pt x="623990" y="747069"/>
                  </a:cubicBezTo>
                  <a:cubicBezTo>
                    <a:pt x="634619" y="742817"/>
                    <a:pt x="634101" y="725645"/>
                    <a:pt x="643040" y="718494"/>
                  </a:cubicBezTo>
                  <a:cubicBezTo>
                    <a:pt x="650880" y="712222"/>
                    <a:pt x="662635" y="713459"/>
                    <a:pt x="671615" y="708969"/>
                  </a:cubicBezTo>
                  <a:cubicBezTo>
                    <a:pt x="681854" y="703849"/>
                    <a:pt x="689951" y="695039"/>
                    <a:pt x="700190" y="689919"/>
                  </a:cubicBezTo>
                  <a:cubicBezTo>
                    <a:pt x="709170" y="685429"/>
                    <a:pt x="719111" y="683152"/>
                    <a:pt x="728765" y="680394"/>
                  </a:cubicBezTo>
                  <a:cubicBezTo>
                    <a:pt x="777713" y="666409"/>
                    <a:pt x="781222" y="669074"/>
                    <a:pt x="843065" y="661344"/>
                  </a:cubicBezTo>
                  <a:cubicBezTo>
                    <a:pt x="875308" y="665374"/>
                    <a:pt x="945094" y="669038"/>
                    <a:pt x="976415" y="689919"/>
                  </a:cubicBezTo>
                  <a:cubicBezTo>
                    <a:pt x="1041919" y="733588"/>
                    <a:pt x="1011845" y="720779"/>
                    <a:pt x="1062140" y="737544"/>
                  </a:cubicBezTo>
                  <a:cubicBezTo>
                    <a:pt x="1070722" y="746126"/>
                    <a:pt x="1103377" y="782517"/>
                    <a:pt x="1119290" y="785169"/>
                  </a:cubicBezTo>
                  <a:cubicBezTo>
                    <a:pt x="1129194" y="786820"/>
                    <a:pt x="1138340" y="778819"/>
                    <a:pt x="1147865" y="775644"/>
                  </a:cubicBezTo>
                  <a:cubicBezTo>
                    <a:pt x="1144690" y="743894"/>
                    <a:pt x="1148430" y="710665"/>
                    <a:pt x="1138340" y="680394"/>
                  </a:cubicBezTo>
                  <a:cubicBezTo>
                    <a:pt x="1134720" y="669534"/>
                    <a:pt x="1117303" y="669959"/>
                    <a:pt x="1109765" y="661344"/>
                  </a:cubicBezTo>
                  <a:cubicBezTo>
                    <a:pt x="1020017" y="558775"/>
                    <a:pt x="1099112" y="642168"/>
                    <a:pt x="1062140" y="575619"/>
                  </a:cubicBezTo>
                  <a:cubicBezTo>
                    <a:pt x="1051021" y="555605"/>
                    <a:pt x="1036740" y="537519"/>
                    <a:pt x="1024040" y="518469"/>
                  </a:cubicBezTo>
                  <a:lnTo>
                    <a:pt x="985940" y="461319"/>
                  </a:lnTo>
                  <a:lnTo>
                    <a:pt x="966890" y="432744"/>
                  </a:lnTo>
                  <a:cubicBezTo>
                    <a:pt x="970065" y="423219"/>
                    <a:pt x="966476" y="405589"/>
                    <a:pt x="976415" y="404169"/>
                  </a:cubicBezTo>
                  <a:cubicBezTo>
                    <a:pt x="996294" y="401329"/>
                    <a:pt x="1014515" y="416869"/>
                    <a:pt x="1033565" y="423219"/>
                  </a:cubicBezTo>
                  <a:cubicBezTo>
                    <a:pt x="1073000" y="436364"/>
                    <a:pt x="1053786" y="427175"/>
                    <a:pt x="1090715" y="451794"/>
                  </a:cubicBezTo>
                  <a:cubicBezTo>
                    <a:pt x="1097065" y="461319"/>
                    <a:pt x="1102436" y="471575"/>
                    <a:pt x="1109765" y="480369"/>
                  </a:cubicBezTo>
                  <a:cubicBezTo>
                    <a:pt x="1118389" y="490717"/>
                    <a:pt x="1134639" y="521896"/>
                    <a:pt x="1138340" y="508944"/>
                  </a:cubicBezTo>
                  <a:cubicBezTo>
                    <a:pt x="1142313" y="495037"/>
                    <a:pt x="1134344" y="415226"/>
                    <a:pt x="1119290" y="385119"/>
                  </a:cubicBezTo>
                  <a:cubicBezTo>
                    <a:pt x="1114170" y="374880"/>
                    <a:pt x="1105360" y="366783"/>
                    <a:pt x="1100240" y="356544"/>
                  </a:cubicBezTo>
                  <a:cubicBezTo>
                    <a:pt x="1095750" y="347564"/>
                    <a:pt x="1096987" y="335809"/>
                    <a:pt x="1090715" y="327969"/>
                  </a:cubicBezTo>
                  <a:cubicBezTo>
                    <a:pt x="1083564" y="319030"/>
                    <a:pt x="1072601" y="313568"/>
                    <a:pt x="1062140" y="308919"/>
                  </a:cubicBezTo>
                  <a:cubicBezTo>
                    <a:pt x="1043790" y="300764"/>
                    <a:pt x="1004990" y="289869"/>
                    <a:pt x="1004990" y="289869"/>
                  </a:cubicBezTo>
                  <a:cubicBezTo>
                    <a:pt x="995465" y="280344"/>
                    <a:pt x="983887" y="272502"/>
                    <a:pt x="976415" y="261294"/>
                  </a:cubicBezTo>
                  <a:cubicBezTo>
                    <a:pt x="958819" y="234901"/>
                    <a:pt x="969679" y="214282"/>
                    <a:pt x="976415" y="185094"/>
                  </a:cubicBezTo>
                  <a:cubicBezTo>
                    <a:pt x="982302" y="159583"/>
                    <a:pt x="995465" y="108894"/>
                    <a:pt x="995465" y="108894"/>
                  </a:cubicBezTo>
                  <a:cubicBezTo>
                    <a:pt x="992290" y="86669"/>
                    <a:pt x="997052" y="48569"/>
                    <a:pt x="985940" y="42219"/>
                  </a:cubicBezTo>
                  <a:cubicBezTo>
                    <a:pt x="974828" y="35869"/>
                    <a:pt x="938315" y="75557"/>
                    <a:pt x="928790" y="70794"/>
                  </a:cubicBezTo>
                  <a:cubicBezTo>
                    <a:pt x="919265" y="66031"/>
                    <a:pt x="941490" y="21581"/>
                    <a:pt x="928790" y="13644"/>
                  </a:cubicBezTo>
                  <a:cubicBezTo>
                    <a:pt x="916090" y="5707"/>
                    <a:pt x="870052" y="21582"/>
                    <a:pt x="852590" y="23169"/>
                  </a:cubicBezTo>
                  <a:cubicBezTo>
                    <a:pt x="835128" y="24756"/>
                    <a:pt x="841477" y="24756"/>
                    <a:pt x="824015" y="23169"/>
                  </a:cubicBezTo>
                  <a:cubicBezTo>
                    <a:pt x="806553" y="21582"/>
                    <a:pt x="766865" y="15231"/>
                    <a:pt x="747815" y="13644"/>
                  </a:cubicBezTo>
                  <a:cubicBezTo>
                    <a:pt x="728765" y="12057"/>
                    <a:pt x="721508" y="14098"/>
                    <a:pt x="709715" y="13644"/>
                  </a:cubicBezTo>
                  <a:cubicBezTo>
                    <a:pt x="697922" y="13190"/>
                    <a:pt x="684995" y="10921"/>
                    <a:pt x="677058" y="10921"/>
                  </a:cubicBezTo>
                  <a:cubicBezTo>
                    <a:pt x="669121" y="10921"/>
                    <a:pt x="653792" y="11970"/>
                    <a:pt x="640318" y="10922"/>
                  </a:cubicBezTo>
                  <a:cubicBezTo>
                    <a:pt x="626844" y="9874"/>
                    <a:pt x="610504" y="6448"/>
                    <a:pt x="596217" y="4633"/>
                  </a:cubicBezTo>
                  <a:cubicBezTo>
                    <a:pt x="581930" y="2819"/>
                    <a:pt x="568292" y="-363"/>
                    <a:pt x="554594" y="35"/>
                  </a:cubicBezTo>
                  <a:cubicBezTo>
                    <a:pt x="540896" y="433"/>
                    <a:pt x="495604" y="2713"/>
                    <a:pt x="475929" y="4301"/>
                  </a:cubicBezTo>
                  <a:cubicBezTo>
                    <a:pt x="456254" y="5889"/>
                    <a:pt x="453172" y="6943"/>
                    <a:pt x="436544" y="9561"/>
                  </a:cubicBezTo>
                  <a:cubicBezTo>
                    <a:pt x="419916" y="12179"/>
                    <a:pt x="411593" y="14565"/>
                    <a:pt x="376159" y="20008"/>
                  </a:cubicBezTo>
                  <a:cubicBezTo>
                    <a:pt x="340725" y="25451"/>
                    <a:pt x="283795" y="50381"/>
                    <a:pt x="223940" y="42219"/>
                  </a:cubicBezTo>
                  <a:cubicBezTo>
                    <a:pt x="212597" y="40672"/>
                    <a:pt x="206590" y="20924"/>
                    <a:pt x="195365" y="23169"/>
                  </a:cubicBezTo>
                  <a:cubicBezTo>
                    <a:pt x="145300" y="33182"/>
                    <a:pt x="203303" y="78732"/>
                    <a:pt x="204890" y="89844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3371850" y="253196"/>
              <a:ext cx="2538118" cy="2571887"/>
            </a:xfrm>
            <a:custGeom>
              <a:avLst/>
              <a:gdLst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581150 w 2559682"/>
                <a:gd name="connsiteY98" fmla="*/ 962025 h 2571750"/>
                <a:gd name="connsiteX99" fmla="*/ 1562100 w 2559682"/>
                <a:gd name="connsiteY99" fmla="*/ 933450 h 2571750"/>
                <a:gd name="connsiteX100" fmla="*/ 1514475 w 2559682"/>
                <a:gd name="connsiteY100" fmla="*/ 857250 h 2571750"/>
                <a:gd name="connsiteX101" fmla="*/ 1495425 w 2559682"/>
                <a:gd name="connsiteY101" fmla="*/ 800100 h 2571750"/>
                <a:gd name="connsiteX102" fmla="*/ 1485900 w 2559682"/>
                <a:gd name="connsiteY102" fmla="*/ 771525 h 2571750"/>
                <a:gd name="connsiteX103" fmla="*/ 1495425 w 2559682"/>
                <a:gd name="connsiteY103" fmla="*/ 619125 h 2571750"/>
                <a:gd name="connsiteX104" fmla="*/ 1504950 w 2559682"/>
                <a:gd name="connsiteY104" fmla="*/ 552450 h 2571750"/>
                <a:gd name="connsiteX105" fmla="*/ 1524000 w 2559682"/>
                <a:gd name="connsiteY105" fmla="*/ 495300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581150 w 2559682"/>
                <a:gd name="connsiteY98" fmla="*/ 962025 h 2571750"/>
                <a:gd name="connsiteX99" fmla="*/ 1562100 w 2559682"/>
                <a:gd name="connsiteY99" fmla="*/ 933450 h 2571750"/>
                <a:gd name="connsiteX100" fmla="*/ 1514475 w 2559682"/>
                <a:gd name="connsiteY100" fmla="*/ 857250 h 2571750"/>
                <a:gd name="connsiteX101" fmla="*/ 1495425 w 2559682"/>
                <a:gd name="connsiteY101" fmla="*/ 800100 h 2571750"/>
                <a:gd name="connsiteX102" fmla="*/ 1485900 w 2559682"/>
                <a:gd name="connsiteY102" fmla="*/ 771525 h 2571750"/>
                <a:gd name="connsiteX103" fmla="*/ 1495425 w 2559682"/>
                <a:gd name="connsiteY103" fmla="*/ 619125 h 2571750"/>
                <a:gd name="connsiteX104" fmla="*/ 1504950 w 2559682"/>
                <a:gd name="connsiteY104" fmla="*/ 55245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581150 w 2559682"/>
                <a:gd name="connsiteY98" fmla="*/ 962025 h 2571750"/>
                <a:gd name="connsiteX99" fmla="*/ 1562100 w 2559682"/>
                <a:gd name="connsiteY99" fmla="*/ 933450 h 2571750"/>
                <a:gd name="connsiteX100" fmla="*/ 1514475 w 2559682"/>
                <a:gd name="connsiteY100" fmla="*/ 857250 h 2571750"/>
                <a:gd name="connsiteX101" fmla="*/ 1495425 w 2559682"/>
                <a:gd name="connsiteY101" fmla="*/ 800100 h 2571750"/>
                <a:gd name="connsiteX102" fmla="*/ 1485900 w 2559682"/>
                <a:gd name="connsiteY102" fmla="*/ 771525 h 2571750"/>
                <a:gd name="connsiteX103" fmla="*/ 1666875 w 2559682"/>
                <a:gd name="connsiteY103" fmla="*/ 619125 h 2571750"/>
                <a:gd name="connsiteX104" fmla="*/ 1504950 w 2559682"/>
                <a:gd name="connsiteY104" fmla="*/ 55245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581150 w 2559682"/>
                <a:gd name="connsiteY98" fmla="*/ 962025 h 2571750"/>
                <a:gd name="connsiteX99" fmla="*/ 1562100 w 2559682"/>
                <a:gd name="connsiteY99" fmla="*/ 933450 h 2571750"/>
                <a:gd name="connsiteX100" fmla="*/ 1514475 w 2559682"/>
                <a:gd name="connsiteY100" fmla="*/ 857250 h 2571750"/>
                <a:gd name="connsiteX101" fmla="*/ 1495425 w 2559682"/>
                <a:gd name="connsiteY101" fmla="*/ 800100 h 2571750"/>
                <a:gd name="connsiteX102" fmla="*/ 1485900 w 2559682"/>
                <a:gd name="connsiteY102" fmla="*/ 771525 h 2571750"/>
                <a:gd name="connsiteX103" fmla="*/ 1666875 w 2559682"/>
                <a:gd name="connsiteY103" fmla="*/ 619125 h 2571750"/>
                <a:gd name="connsiteX104" fmla="*/ 1647825 w 2559682"/>
                <a:gd name="connsiteY104" fmla="*/ 57150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581150 w 2559682"/>
                <a:gd name="connsiteY98" fmla="*/ 962025 h 2571750"/>
                <a:gd name="connsiteX99" fmla="*/ 1562100 w 2559682"/>
                <a:gd name="connsiteY99" fmla="*/ 933450 h 2571750"/>
                <a:gd name="connsiteX100" fmla="*/ 1514475 w 2559682"/>
                <a:gd name="connsiteY100" fmla="*/ 857250 h 2571750"/>
                <a:gd name="connsiteX101" fmla="*/ 1495425 w 2559682"/>
                <a:gd name="connsiteY101" fmla="*/ 800100 h 2571750"/>
                <a:gd name="connsiteX102" fmla="*/ 1628775 w 2559682"/>
                <a:gd name="connsiteY102" fmla="*/ 800100 h 2571750"/>
                <a:gd name="connsiteX103" fmla="*/ 1666875 w 2559682"/>
                <a:gd name="connsiteY103" fmla="*/ 619125 h 2571750"/>
                <a:gd name="connsiteX104" fmla="*/ 1647825 w 2559682"/>
                <a:gd name="connsiteY104" fmla="*/ 57150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581150 w 2559682"/>
                <a:gd name="connsiteY98" fmla="*/ 962025 h 2571750"/>
                <a:gd name="connsiteX99" fmla="*/ 1562100 w 2559682"/>
                <a:gd name="connsiteY99" fmla="*/ 933450 h 2571750"/>
                <a:gd name="connsiteX100" fmla="*/ 1647825 w 2559682"/>
                <a:gd name="connsiteY100" fmla="*/ 876300 h 2571750"/>
                <a:gd name="connsiteX101" fmla="*/ 1495425 w 2559682"/>
                <a:gd name="connsiteY101" fmla="*/ 800100 h 2571750"/>
                <a:gd name="connsiteX102" fmla="*/ 1628775 w 2559682"/>
                <a:gd name="connsiteY102" fmla="*/ 800100 h 2571750"/>
                <a:gd name="connsiteX103" fmla="*/ 1666875 w 2559682"/>
                <a:gd name="connsiteY103" fmla="*/ 619125 h 2571750"/>
                <a:gd name="connsiteX104" fmla="*/ 1647825 w 2559682"/>
                <a:gd name="connsiteY104" fmla="*/ 57150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581150 w 2559682"/>
                <a:gd name="connsiteY98" fmla="*/ 962025 h 2571750"/>
                <a:gd name="connsiteX99" fmla="*/ 1562100 w 2559682"/>
                <a:gd name="connsiteY99" fmla="*/ 933450 h 2571750"/>
                <a:gd name="connsiteX100" fmla="*/ 1647825 w 2559682"/>
                <a:gd name="connsiteY100" fmla="*/ 876300 h 2571750"/>
                <a:gd name="connsiteX101" fmla="*/ 1638300 w 2559682"/>
                <a:gd name="connsiteY101" fmla="*/ 838200 h 2571750"/>
                <a:gd name="connsiteX102" fmla="*/ 1628775 w 2559682"/>
                <a:gd name="connsiteY102" fmla="*/ 800100 h 2571750"/>
                <a:gd name="connsiteX103" fmla="*/ 1666875 w 2559682"/>
                <a:gd name="connsiteY103" fmla="*/ 619125 h 2571750"/>
                <a:gd name="connsiteX104" fmla="*/ 1647825 w 2559682"/>
                <a:gd name="connsiteY104" fmla="*/ 57150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581150 w 2559682"/>
                <a:gd name="connsiteY98" fmla="*/ 962025 h 2571750"/>
                <a:gd name="connsiteX99" fmla="*/ 1628775 w 2559682"/>
                <a:gd name="connsiteY99" fmla="*/ 952500 h 2571750"/>
                <a:gd name="connsiteX100" fmla="*/ 1647825 w 2559682"/>
                <a:gd name="connsiteY100" fmla="*/ 876300 h 2571750"/>
                <a:gd name="connsiteX101" fmla="*/ 1638300 w 2559682"/>
                <a:gd name="connsiteY101" fmla="*/ 838200 h 2571750"/>
                <a:gd name="connsiteX102" fmla="*/ 1628775 w 2559682"/>
                <a:gd name="connsiteY102" fmla="*/ 800100 h 2571750"/>
                <a:gd name="connsiteX103" fmla="*/ 1666875 w 2559682"/>
                <a:gd name="connsiteY103" fmla="*/ 619125 h 2571750"/>
                <a:gd name="connsiteX104" fmla="*/ 1647825 w 2559682"/>
                <a:gd name="connsiteY104" fmla="*/ 57150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00200 w 2559682"/>
                <a:gd name="connsiteY97" fmla="*/ 990600 h 2571750"/>
                <a:gd name="connsiteX98" fmla="*/ 1657350 w 2559682"/>
                <a:gd name="connsiteY98" fmla="*/ 971550 h 2571750"/>
                <a:gd name="connsiteX99" fmla="*/ 1628775 w 2559682"/>
                <a:gd name="connsiteY99" fmla="*/ 952500 h 2571750"/>
                <a:gd name="connsiteX100" fmla="*/ 1647825 w 2559682"/>
                <a:gd name="connsiteY100" fmla="*/ 876300 h 2571750"/>
                <a:gd name="connsiteX101" fmla="*/ 1638300 w 2559682"/>
                <a:gd name="connsiteY101" fmla="*/ 838200 h 2571750"/>
                <a:gd name="connsiteX102" fmla="*/ 1628775 w 2559682"/>
                <a:gd name="connsiteY102" fmla="*/ 800100 h 2571750"/>
                <a:gd name="connsiteX103" fmla="*/ 1666875 w 2559682"/>
                <a:gd name="connsiteY103" fmla="*/ 619125 h 2571750"/>
                <a:gd name="connsiteX104" fmla="*/ 1647825 w 2559682"/>
                <a:gd name="connsiteY104" fmla="*/ 57150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133475 w 2559682"/>
                <a:gd name="connsiteY0" fmla="*/ 0 h 2571750"/>
                <a:gd name="connsiteX1" fmla="*/ 1133475 w 2559682"/>
                <a:gd name="connsiteY1" fmla="*/ 0 h 2571750"/>
                <a:gd name="connsiteX2" fmla="*/ 1057275 w 2559682"/>
                <a:gd name="connsiteY2" fmla="*/ 38100 h 2571750"/>
                <a:gd name="connsiteX3" fmla="*/ 1028700 w 2559682"/>
                <a:gd name="connsiteY3" fmla="*/ 95250 h 2571750"/>
                <a:gd name="connsiteX4" fmla="*/ 990600 w 2559682"/>
                <a:gd name="connsiteY4" fmla="*/ 152400 h 2571750"/>
                <a:gd name="connsiteX5" fmla="*/ 981075 w 2559682"/>
                <a:gd name="connsiteY5" fmla="*/ 180975 h 2571750"/>
                <a:gd name="connsiteX6" fmla="*/ 942975 w 2559682"/>
                <a:gd name="connsiteY6" fmla="*/ 238125 h 2571750"/>
                <a:gd name="connsiteX7" fmla="*/ 923925 w 2559682"/>
                <a:gd name="connsiteY7" fmla="*/ 295275 h 2571750"/>
                <a:gd name="connsiteX8" fmla="*/ 914400 w 2559682"/>
                <a:gd name="connsiteY8" fmla="*/ 333375 h 2571750"/>
                <a:gd name="connsiteX9" fmla="*/ 895350 w 2559682"/>
                <a:gd name="connsiteY9" fmla="*/ 361950 h 2571750"/>
                <a:gd name="connsiteX10" fmla="*/ 876300 w 2559682"/>
                <a:gd name="connsiteY10" fmla="*/ 400050 h 2571750"/>
                <a:gd name="connsiteX11" fmla="*/ 857250 w 2559682"/>
                <a:gd name="connsiteY11" fmla="*/ 428625 h 2571750"/>
                <a:gd name="connsiteX12" fmla="*/ 838200 w 2559682"/>
                <a:gd name="connsiteY12" fmla="*/ 504825 h 2571750"/>
                <a:gd name="connsiteX13" fmla="*/ 838200 w 2559682"/>
                <a:gd name="connsiteY13" fmla="*/ 942975 h 2571750"/>
                <a:gd name="connsiteX14" fmla="*/ 828675 w 2559682"/>
                <a:gd name="connsiteY14" fmla="*/ 971550 h 2571750"/>
                <a:gd name="connsiteX15" fmla="*/ 800100 w 2559682"/>
                <a:gd name="connsiteY15" fmla="*/ 1076325 h 2571750"/>
                <a:gd name="connsiteX16" fmla="*/ 771525 w 2559682"/>
                <a:gd name="connsiteY16" fmla="*/ 1095375 h 2571750"/>
                <a:gd name="connsiteX17" fmla="*/ 714375 w 2559682"/>
                <a:gd name="connsiteY17" fmla="*/ 1143000 h 2571750"/>
                <a:gd name="connsiteX18" fmla="*/ 695325 w 2559682"/>
                <a:gd name="connsiteY18" fmla="*/ 1171575 h 2571750"/>
                <a:gd name="connsiteX19" fmla="*/ 638175 w 2559682"/>
                <a:gd name="connsiteY19" fmla="*/ 1190625 h 2571750"/>
                <a:gd name="connsiteX20" fmla="*/ 561975 w 2559682"/>
                <a:gd name="connsiteY20" fmla="*/ 1209675 h 2571750"/>
                <a:gd name="connsiteX21" fmla="*/ 504825 w 2559682"/>
                <a:gd name="connsiteY21" fmla="*/ 1219200 h 2571750"/>
                <a:gd name="connsiteX22" fmla="*/ 361950 w 2559682"/>
                <a:gd name="connsiteY22" fmla="*/ 1228725 h 2571750"/>
                <a:gd name="connsiteX23" fmla="*/ 257175 w 2559682"/>
                <a:gd name="connsiteY23" fmla="*/ 1276350 h 2571750"/>
                <a:gd name="connsiteX24" fmla="*/ 219075 w 2559682"/>
                <a:gd name="connsiteY24" fmla="*/ 1304925 h 2571750"/>
                <a:gd name="connsiteX25" fmla="*/ 161925 w 2559682"/>
                <a:gd name="connsiteY25" fmla="*/ 1343025 h 2571750"/>
                <a:gd name="connsiteX26" fmla="*/ 142875 w 2559682"/>
                <a:gd name="connsiteY26" fmla="*/ 1371600 h 2571750"/>
                <a:gd name="connsiteX27" fmla="*/ 114300 w 2559682"/>
                <a:gd name="connsiteY27" fmla="*/ 1390650 h 2571750"/>
                <a:gd name="connsiteX28" fmla="*/ 57150 w 2559682"/>
                <a:gd name="connsiteY28" fmla="*/ 1476375 h 2571750"/>
                <a:gd name="connsiteX29" fmla="*/ 38100 w 2559682"/>
                <a:gd name="connsiteY29" fmla="*/ 1504950 h 2571750"/>
                <a:gd name="connsiteX30" fmla="*/ 28575 w 2559682"/>
                <a:gd name="connsiteY30" fmla="*/ 1533525 h 2571750"/>
                <a:gd name="connsiteX31" fmla="*/ 0 w 2559682"/>
                <a:gd name="connsiteY31" fmla="*/ 1590675 h 2571750"/>
                <a:gd name="connsiteX32" fmla="*/ 47625 w 2559682"/>
                <a:gd name="connsiteY32" fmla="*/ 1695450 h 2571750"/>
                <a:gd name="connsiteX33" fmla="*/ 76200 w 2559682"/>
                <a:gd name="connsiteY33" fmla="*/ 1704975 h 2571750"/>
                <a:gd name="connsiteX34" fmla="*/ 123825 w 2559682"/>
                <a:gd name="connsiteY34" fmla="*/ 1762125 h 2571750"/>
                <a:gd name="connsiteX35" fmla="*/ 152400 w 2559682"/>
                <a:gd name="connsiteY35" fmla="*/ 1781175 h 2571750"/>
                <a:gd name="connsiteX36" fmla="*/ 171450 w 2559682"/>
                <a:gd name="connsiteY36" fmla="*/ 1809750 h 2571750"/>
                <a:gd name="connsiteX37" fmla="*/ 200025 w 2559682"/>
                <a:gd name="connsiteY37" fmla="*/ 1847850 h 2571750"/>
                <a:gd name="connsiteX38" fmla="*/ 209550 w 2559682"/>
                <a:gd name="connsiteY38" fmla="*/ 1876425 h 2571750"/>
                <a:gd name="connsiteX39" fmla="*/ 219075 w 2559682"/>
                <a:gd name="connsiteY39" fmla="*/ 2038350 h 2571750"/>
                <a:gd name="connsiteX40" fmla="*/ 247650 w 2559682"/>
                <a:gd name="connsiteY40" fmla="*/ 2057400 h 2571750"/>
                <a:gd name="connsiteX41" fmla="*/ 295275 w 2559682"/>
                <a:gd name="connsiteY41" fmla="*/ 2114550 h 2571750"/>
                <a:gd name="connsiteX42" fmla="*/ 304800 w 2559682"/>
                <a:gd name="connsiteY42" fmla="*/ 2143125 h 2571750"/>
                <a:gd name="connsiteX43" fmla="*/ 323850 w 2559682"/>
                <a:gd name="connsiteY43" fmla="*/ 2171700 h 2571750"/>
                <a:gd name="connsiteX44" fmla="*/ 352425 w 2559682"/>
                <a:gd name="connsiteY44" fmla="*/ 2228850 h 2571750"/>
                <a:gd name="connsiteX45" fmla="*/ 381000 w 2559682"/>
                <a:gd name="connsiteY45" fmla="*/ 2257425 h 2571750"/>
                <a:gd name="connsiteX46" fmla="*/ 428625 w 2559682"/>
                <a:gd name="connsiteY46" fmla="*/ 2314575 h 2571750"/>
                <a:gd name="connsiteX47" fmla="*/ 457200 w 2559682"/>
                <a:gd name="connsiteY47" fmla="*/ 2333625 h 2571750"/>
                <a:gd name="connsiteX48" fmla="*/ 485775 w 2559682"/>
                <a:gd name="connsiteY48" fmla="*/ 2362200 h 2571750"/>
                <a:gd name="connsiteX49" fmla="*/ 542925 w 2559682"/>
                <a:gd name="connsiteY49" fmla="*/ 2400300 h 2571750"/>
                <a:gd name="connsiteX50" fmla="*/ 609600 w 2559682"/>
                <a:gd name="connsiteY50" fmla="*/ 2447925 h 2571750"/>
                <a:gd name="connsiteX51" fmla="*/ 685800 w 2559682"/>
                <a:gd name="connsiteY51" fmla="*/ 2438400 h 2571750"/>
                <a:gd name="connsiteX52" fmla="*/ 714375 w 2559682"/>
                <a:gd name="connsiteY52" fmla="*/ 2428875 h 2571750"/>
                <a:gd name="connsiteX53" fmla="*/ 790575 w 2559682"/>
                <a:gd name="connsiteY53" fmla="*/ 2438400 h 2571750"/>
                <a:gd name="connsiteX54" fmla="*/ 800100 w 2559682"/>
                <a:gd name="connsiteY54" fmla="*/ 2524125 h 2571750"/>
                <a:gd name="connsiteX55" fmla="*/ 857250 w 2559682"/>
                <a:gd name="connsiteY55" fmla="*/ 2571750 h 2571750"/>
                <a:gd name="connsiteX56" fmla="*/ 1038225 w 2559682"/>
                <a:gd name="connsiteY56" fmla="*/ 2552700 h 2571750"/>
                <a:gd name="connsiteX57" fmla="*/ 1085850 w 2559682"/>
                <a:gd name="connsiteY57" fmla="*/ 2543175 h 2571750"/>
                <a:gd name="connsiteX58" fmla="*/ 1295400 w 2559682"/>
                <a:gd name="connsiteY58" fmla="*/ 2552700 h 2571750"/>
                <a:gd name="connsiteX59" fmla="*/ 1438275 w 2559682"/>
                <a:gd name="connsiteY59" fmla="*/ 2562225 h 2571750"/>
                <a:gd name="connsiteX60" fmla="*/ 1590675 w 2559682"/>
                <a:gd name="connsiteY60" fmla="*/ 2552700 h 2571750"/>
                <a:gd name="connsiteX61" fmla="*/ 1828800 w 2559682"/>
                <a:gd name="connsiteY61" fmla="*/ 2505075 h 2571750"/>
                <a:gd name="connsiteX62" fmla="*/ 1885950 w 2559682"/>
                <a:gd name="connsiteY62" fmla="*/ 2466975 h 2571750"/>
                <a:gd name="connsiteX63" fmla="*/ 1943100 w 2559682"/>
                <a:gd name="connsiteY63" fmla="*/ 2419350 h 2571750"/>
                <a:gd name="connsiteX64" fmla="*/ 1981200 w 2559682"/>
                <a:gd name="connsiteY64" fmla="*/ 2371725 h 2571750"/>
                <a:gd name="connsiteX65" fmla="*/ 2047875 w 2559682"/>
                <a:gd name="connsiteY65" fmla="*/ 2314575 h 2571750"/>
                <a:gd name="connsiteX66" fmla="*/ 2085975 w 2559682"/>
                <a:gd name="connsiteY66" fmla="*/ 2295525 h 2571750"/>
                <a:gd name="connsiteX67" fmla="*/ 2143125 w 2559682"/>
                <a:gd name="connsiteY67" fmla="*/ 2257425 h 2571750"/>
                <a:gd name="connsiteX68" fmla="*/ 2162175 w 2559682"/>
                <a:gd name="connsiteY68" fmla="*/ 2228850 h 2571750"/>
                <a:gd name="connsiteX69" fmla="*/ 2200275 w 2559682"/>
                <a:gd name="connsiteY69" fmla="*/ 2133600 h 2571750"/>
                <a:gd name="connsiteX70" fmla="*/ 2209800 w 2559682"/>
                <a:gd name="connsiteY70" fmla="*/ 2085975 h 2571750"/>
                <a:gd name="connsiteX71" fmla="*/ 2219325 w 2559682"/>
                <a:gd name="connsiteY71" fmla="*/ 2028825 h 2571750"/>
                <a:gd name="connsiteX72" fmla="*/ 2247900 w 2559682"/>
                <a:gd name="connsiteY72" fmla="*/ 1943100 h 2571750"/>
                <a:gd name="connsiteX73" fmla="*/ 2324100 w 2559682"/>
                <a:gd name="connsiteY73" fmla="*/ 1847850 h 2571750"/>
                <a:gd name="connsiteX74" fmla="*/ 2352675 w 2559682"/>
                <a:gd name="connsiteY74" fmla="*/ 1819275 h 2571750"/>
                <a:gd name="connsiteX75" fmla="*/ 2419350 w 2559682"/>
                <a:gd name="connsiteY75" fmla="*/ 1800225 h 2571750"/>
                <a:gd name="connsiteX76" fmla="*/ 2486025 w 2559682"/>
                <a:gd name="connsiteY76" fmla="*/ 1790700 h 2571750"/>
                <a:gd name="connsiteX77" fmla="*/ 2533650 w 2559682"/>
                <a:gd name="connsiteY77" fmla="*/ 1619250 h 2571750"/>
                <a:gd name="connsiteX78" fmla="*/ 2476500 w 2559682"/>
                <a:gd name="connsiteY78" fmla="*/ 1571625 h 2571750"/>
                <a:gd name="connsiteX79" fmla="*/ 2447925 w 2559682"/>
                <a:gd name="connsiteY79" fmla="*/ 1543050 h 2571750"/>
                <a:gd name="connsiteX80" fmla="*/ 2390775 w 2559682"/>
                <a:gd name="connsiteY80" fmla="*/ 1504950 h 2571750"/>
                <a:gd name="connsiteX81" fmla="*/ 2352675 w 2559682"/>
                <a:gd name="connsiteY81" fmla="*/ 1457325 h 2571750"/>
                <a:gd name="connsiteX82" fmla="*/ 2343150 w 2559682"/>
                <a:gd name="connsiteY82" fmla="*/ 1428750 h 2571750"/>
                <a:gd name="connsiteX83" fmla="*/ 2295525 w 2559682"/>
                <a:gd name="connsiteY83" fmla="*/ 1381125 h 2571750"/>
                <a:gd name="connsiteX84" fmla="*/ 2247900 w 2559682"/>
                <a:gd name="connsiteY84" fmla="*/ 1343025 h 2571750"/>
                <a:gd name="connsiteX85" fmla="*/ 2219325 w 2559682"/>
                <a:gd name="connsiteY85" fmla="*/ 1323975 h 2571750"/>
                <a:gd name="connsiteX86" fmla="*/ 2152650 w 2559682"/>
                <a:gd name="connsiteY86" fmla="*/ 1304925 h 2571750"/>
                <a:gd name="connsiteX87" fmla="*/ 2019300 w 2559682"/>
                <a:gd name="connsiteY87" fmla="*/ 1285875 h 2571750"/>
                <a:gd name="connsiteX88" fmla="*/ 1943100 w 2559682"/>
                <a:gd name="connsiteY88" fmla="*/ 1276350 h 2571750"/>
                <a:gd name="connsiteX89" fmla="*/ 1914525 w 2559682"/>
                <a:gd name="connsiteY89" fmla="*/ 1266825 h 2571750"/>
                <a:gd name="connsiteX90" fmla="*/ 1866900 w 2559682"/>
                <a:gd name="connsiteY90" fmla="*/ 1257300 h 2571750"/>
                <a:gd name="connsiteX91" fmla="*/ 1828800 w 2559682"/>
                <a:gd name="connsiteY91" fmla="*/ 1238250 h 2571750"/>
                <a:gd name="connsiteX92" fmla="*/ 1790700 w 2559682"/>
                <a:gd name="connsiteY92" fmla="*/ 1228725 h 2571750"/>
                <a:gd name="connsiteX93" fmla="*/ 1733550 w 2559682"/>
                <a:gd name="connsiteY93" fmla="*/ 1181100 h 2571750"/>
                <a:gd name="connsiteX94" fmla="*/ 1676400 w 2559682"/>
                <a:gd name="connsiteY94" fmla="*/ 1133475 h 2571750"/>
                <a:gd name="connsiteX95" fmla="*/ 1647825 w 2559682"/>
                <a:gd name="connsiteY95" fmla="*/ 1076325 h 2571750"/>
                <a:gd name="connsiteX96" fmla="*/ 1638300 w 2559682"/>
                <a:gd name="connsiteY96" fmla="*/ 1047750 h 2571750"/>
                <a:gd name="connsiteX97" fmla="*/ 1676400 w 2559682"/>
                <a:gd name="connsiteY97" fmla="*/ 990600 h 2571750"/>
                <a:gd name="connsiteX98" fmla="*/ 1657350 w 2559682"/>
                <a:gd name="connsiteY98" fmla="*/ 971550 h 2571750"/>
                <a:gd name="connsiteX99" fmla="*/ 1628775 w 2559682"/>
                <a:gd name="connsiteY99" fmla="*/ 952500 h 2571750"/>
                <a:gd name="connsiteX100" fmla="*/ 1647825 w 2559682"/>
                <a:gd name="connsiteY100" fmla="*/ 876300 h 2571750"/>
                <a:gd name="connsiteX101" fmla="*/ 1638300 w 2559682"/>
                <a:gd name="connsiteY101" fmla="*/ 838200 h 2571750"/>
                <a:gd name="connsiteX102" fmla="*/ 1628775 w 2559682"/>
                <a:gd name="connsiteY102" fmla="*/ 800100 h 2571750"/>
                <a:gd name="connsiteX103" fmla="*/ 1666875 w 2559682"/>
                <a:gd name="connsiteY103" fmla="*/ 619125 h 2571750"/>
                <a:gd name="connsiteX104" fmla="*/ 1647825 w 2559682"/>
                <a:gd name="connsiteY104" fmla="*/ 571500 h 2571750"/>
                <a:gd name="connsiteX105" fmla="*/ 1609725 w 2559682"/>
                <a:gd name="connsiteY105" fmla="*/ 504825 h 2571750"/>
                <a:gd name="connsiteX106" fmla="*/ 1524000 w 2559682"/>
                <a:gd name="connsiteY106" fmla="*/ 257175 h 2571750"/>
                <a:gd name="connsiteX107" fmla="*/ 1485900 w 2559682"/>
                <a:gd name="connsiteY107" fmla="*/ 171450 h 2571750"/>
                <a:gd name="connsiteX108" fmla="*/ 1457325 w 2559682"/>
                <a:gd name="connsiteY108" fmla="*/ 114300 h 2571750"/>
                <a:gd name="connsiteX109" fmla="*/ 1428750 w 2559682"/>
                <a:gd name="connsiteY109" fmla="*/ 95250 h 2571750"/>
                <a:gd name="connsiteX110" fmla="*/ 1390650 w 2559682"/>
                <a:gd name="connsiteY110" fmla="*/ 47625 h 2571750"/>
                <a:gd name="connsiteX111" fmla="*/ 1362075 w 2559682"/>
                <a:gd name="connsiteY111" fmla="*/ 19050 h 2571750"/>
                <a:gd name="connsiteX112" fmla="*/ 1304925 w 2559682"/>
                <a:gd name="connsiteY112" fmla="*/ 0 h 2571750"/>
                <a:gd name="connsiteX113" fmla="*/ 1181100 w 2559682"/>
                <a:gd name="connsiteY113" fmla="*/ 9525 h 2571750"/>
                <a:gd name="connsiteX114" fmla="*/ 1123950 w 2559682"/>
                <a:gd name="connsiteY114" fmla="*/ 19050 h 2571750"/>
                <a:gd name="connsiteX115" fmla="*/ 1066800 w 2559682"/>
                <a:gd name="connsiteY115" fmla="*/ 28575 h 2571750"/>
                <a:gd name="connsiteX116" fmla="*/ 1133475 w 2559682"/>
                <a:gd name="connsiteY116" fmla="*/ 0 h 2571750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676400 w 2559682"/>
                <a:gd name="connsiteY97" fmla="*/ 990737 h 2571887"/>
                <a:gd name="connsiteX98" fmla="*/ 1657350 w 2559682"/>
                <a:gd name="connsiteY98" fmla="*/ 971687 h 2571887"/>
                <a:gd name="connsiteX99" fmla="*/ 1628775 w 2559682"/>
                <a:gd name="connsiteY99" fmla="*/ 952637 h 2571887"/>
                <a:gd name="connsiteX100" fmla="*/ 1647825 w 2559682"/>
                <a:gd name="connsiteY100" fmla="*/ 876437 h 2571887"/>
                <a:gd name="connsiteX101" fmla="*/ 1638300 w 2559682"/>
                <a:gd name="connsiteY101" fmla="*/ 838337 h 2571887"/>
                <a:gd name="connsiteX102" fmla="*/ 1628775 w 2559682"/>
                <a:gd name="connsiteY102" fmla="*/ 800237 h 2571887"/>
                <a:gd name="connsiteX103" fmla="*/ 1666875 w 2559682"/>
                <a:gd name="connsiteY103" fmla="*/ 619262 h 2571887"/>
                <a:gd name="connsiteX104" fmla="*/ 1647825 w 2559682"/>
                <a:gd name="connsiteY104" fmla="*/ 571637 h 2571887"/>
                <a:gd name="connsiteX105" fmla="*/ 1609725 w 2559682"/>
                <a:gd name="connsiteY105" fmla="*/ 504962 h 2571887"/>
                <a:gd name="connsiteX106" fmla="*/ 1524000 w 2559682"/>
                <a:gd name="connsiteY106" fmla="*/ 257312 h 2571887"/>
                <a:gd name="connsiteX107" fmla="*/ 1485900 w 2559682"/>
                <a:gd name="connsiteY107" fmla="*/ 171587 h 2571887"/>
                <a:gd name="connsiteX108" fmla="*/ 1457325 w 2559682"/>
                <a:gd name="connsiteY108" fmla="*/ 114437 h 2571887"/>
                <a:gd name="connsiteX109" fmla="*/ 1428750 w 2559682"/>
                <a:gd name="connsiteY109" fmla="*/ 95387 h 2571887"/>
                <a:gd name="connsiteX110" fmla="*/ 1390650 w 2559682"/>
                <a:gd name="connsiteY110" fmla="*/ 47762 h 2571887"/>
                <a:gd name="connsiteX111" fmla="*/ 1362075 w 2559682"/>
                <a:gd name="connsiteY111" fmla="*/ 19187 h 2571887"/>
                <a:gd name="connsiteX112" fmla="*/ 1304925 w 2559682"/>
                <a:gd name="connsiteY112" fmla="*/ 137 h 2571887"/>
                <a:gd name="connsiteX113" fmla="*/ 1181100 w 2559682"/>
                <a:gd name="connsiteY113" fmla="*/ 9662 h 2571887"/>
                <a:gd name="connsiteX114" fmla="*/ 1123950 w 2559682"/>
                <a:gd name="connsiteY114" fmla="*/ 19187 h 2571887"/>
                <a:gd name="connsiteX115" fmla="*/ 1066800 w 2559682"/>
                <a:gd name="connsiteY115" fmla="*/ 28712 h 2571887"/>
                <a:gd name="connsiteX116" fmla="*/ 1094005 w 2559682"/>
                <a:gd name="connsiteY116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676400 w 2559682"/>
                <a:gd name="connsiteY97" fmla="*/ 990737 h 2571887"/>
                <a:gd name="connsiteX98" fmla="*/ 1657350 w 2559682"/>
                <a:gd name="connsiteY98" fmla="*/ 971687 h 2571887"/>
                <a:gd name="connsiteX99" fmla="*/ 1628775 w 2559682"/>
                <a:gd name="connsiteY99" fmla="*/ 952637 h 2571887"/>
                <a:gd name="connsiteX100" fmla="*/ 1647825 w 2559682"/>
                <a:gd name="connsiteY100" fmla="*/ 876437 h 2571887"/>
                <a:gd name="connsiteX101" fmla="*/ 1638300 w 2559682"/>
                <a:gd name="connsiteY101" fmla="*/ 838337 h 2571887"/>
                <a:gd name="connsiteX102" fmla="*/ 1628775 w 2559682"/>
                <a:gd name="connsiteY102" fmla="*/ 800237 h 2571887"/>
                <a:gd name="connsiteX103" fmla="*/ 1666875 w 2559682"/>
                <a:gd name="connsiteY103" fmla="*/ 619262 h 2571887"/>
                <a:gd name="connsiteX104" fmla="*/ 1647825 w 2559682"/>
                <a:gd name="connsiteY104" fmla="*/ 571637 h 2571887"/>
                <a:gd name="connsiteX105" fmla="*/ 1609725 w 2559682"/>
                <a:gd name="connsiteY105" fmla="*/ 504962 h 2571887"/>
                <a:gd name="connsiteX106" fmla="*/ 1524000 w 2559682"/>
                <a:gd name="connsiteY106" fmla="*/ 257312 h 2571887"/>
                <a:gd name="connsiteX107" fmla="*/ 1485900 w 2559682"/>
                <a:gd name="connsiteY107" fmla="*/ 171587 h 2571887"/>
                <a:gd name="connsiteX108" fmla="*/ 1457325 w 2559682"/>
                <a:gd name="connsiteY108" fmla="*/ 114437 h 2571887"/>
                <a:gd name="connsiteX109" fmla="*/ 1428750 w 2559682"/>
                <a:gd name="connsiteY109" fmla="*/ 95387 h 2571887"/>
                <a:gd name="connsiteX110" fmla="*/ 1390650 w 2559682"/>
                <a:gd name="connsiteY110" fmla="*/ 47762 h 2571887"/>
                <a:gd name="connsiteX111" fmla="*/ 1362075 w 2559682"/>
                <a:gd name="connsiteY111" fmla="*/ 19187 h 2571887"/>
                <a:gd name="connsiteX112" fmla="*/ 1304925 w 2559682"/>
                <a:gd name="connsiteY112" fmla="*/ 137 h 2571887"/>
                <a:gd name="connsiteX113" fmla="*/ 1181100 w 2559682"/>
                <a:gd name="connsiteY113" fmla="*/ 9662 h 2571887"/>
                <a:gd name="connsiteX114" fmla="*/ 1143685 w 2559682"/>
                <a:gd name="connsiteY114" fmla="*/ 6030 h 2571887"/>
                <a:gd name="connsiteX115" fmla="*/ 1066800 w 2559682"/>
                <a:gd name="connsiteY115" fmla="*/ 28712 h 2571887"/>
                <a:gd name="connsiteX116" fmla="*/ 1094005 w 2559682"/>
                <a:gd name="connsiteY116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676400 w 2559682"/>
                <a:gd name="connsiteY97" fmla="*/ 990737 h 2571887"/>
                <a:gd name="connsiteX98" fmla="*/ 1657350 w 2559682"/>
                <a:gd name="connsiteY98" fmla="*/ 971687 h 2571887"/>
                <a:gd name="connsiteX99" fmla="*/ 1628775 w 2559682"/>
                <a:gd name="connsiteY99" fmla="*/ 952637 h 2571887"/>
                <a:gd name="connsiteX100" fmla="*/ 1647825 w 2559682"/>
                <a:gd name="connsiteY100" fmla="*/ 876437 h 2571887"/>
                <a:gd name="connsiteX101" fmla="*/ 1638300 w 2559682"/>
                <a:gd name="connsiteY101" fmla="*/ 838337 h 2571887"/>
                <a:gd name="connsiteX102" fmla="*/ 1661667 w 2559682"/>
                <a:gd name="connsiteY102" fmla="*/ 806816 h 2571887"/>
                <a:gd name="connsiteX103" fmla="*/ 1666875 w 2559682"/>
                <a:gd name="connsiteY103" fmla="*/ 619262 h 2571887"/>
                <a:gd name="connsiteX104" fmla="*/ 1647825 w 2559682"/>
                <a:gd name="connsiteY104" fmla="*/ 571637 h 2571887"/>
                <a:gd name="connsiteX105" fmla="*/ 1609725 w 2559682"/>
                <a:gd name="connsiteY105" fmla="*/ 504962 h 2571887"/>
                <a:gd name="connsiteX106" fmla="*/ 1524000 w 2559682"/>
                <a:gd name="connsiteY106" fmla="*/ 257312 h 2571887"/>
                <a:gd name="connsiteX107" fmla="*/ 1485900 w 2559682"/>
                <a:gd name="connsiteY107" fmla="*/ 171587 h 2571887"/>
                <a:gd name="connsiteX108" fmla="*/ 1457325 w 2559682"/>
                <a:gd name="connsiteY108" fmla="*/ 114437 h 2571887"/>
                <a:gd name="connsiteX109" fmla="*/ 1428750 w 2559682"/>
                <a:gd name="connsiteY109" fmla="*/ 95387 h 2571887"/>
                <a:gd name="connsiteX110" fmla="*/ 1390650 w 2559682"/>
                <a:gd name="connsiteY110" fmla="*/ 47762 h 2571887"/>
                <a:gd name="connsiteX111" fmla="*/ 1362075 w 2559682"/>
                <a:gd name="connsiteY111" fmla="*/ 19187 h 2571887"/>
                <a:gd name="connsiteX112" fmla="*/ 1304925 w 2559682"/>
                <a:gd name="connsiteY112" fmla="*/ 137 h 2571887"/>
                <a:gd name="connsiteX113" fmla="*/ 1181100 w 2559682"/>
                <a:gd name="connsiteY113" fmla="*/ 9662 h 2571887"/>
                <a:gd name="connsiteX114" fmla="*/ 1143685 w 2559682"/>
                <a:gd name="connsiteY114" fmla="*/ 6030 h 2571887"/>
                <a:gd name="connsiteX115" fmla="*/ 1066800 w 2559682"/>
                <a:gd name="connsiteY115" fmla="*/ 28712 h 2571887"/>
                <a:gd name="connsiteX116" fmla="*/ 1094005 w 2559682"/>
                <a:gd name="connsiteY116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676400 w 2559682"/>
                <a:gd name="connsiteY97" fmla="*/ 990737 h 2571887"/>
                <a:gd name="connsiteX98" fmla="*/ 1657350 w 2559682"/>
                <a:gd name="connsiteY98" fmla="*/ 971687 h 2571887"/>
                <a:gd name="connsiteX99" fmla="*/ 1628775 w 2559682"/>
                <a:gd name="connsiteY99" fmla="*/ 952637 h 2571887"/>
                <a:gd name="connsiteX100" fmla="*/ 1647825 w 2559682"/>
                <a:gd name="connsiteY100" fmla="*/ 876437 h 2571887"/>
                <a:gd name="connsiteX101" fmla="*/ 1674481 w 2559682"/>
                <a:gd name="connsiteY101" fmla="*/ 854783 h 2571887"/>
                <a:gd name="connsiteX102" fmla="*/ 1661667 w 2559682"/>
                <a:gd name="connsiteY102" fmla="*/ 806816 h 2571887"/>
                <a:gd name="connsiteX103" fmla="*/ 1666875 w 2559682"/>
                <a:gd name="connsiteY103" fmla="*/ 619262 h 2571887"/>
                <a:gd name="connsiteX104" fmla="*/ 1647825 w 2559682"/>
                <a:gd name="connsiteY104" fmla="*/ 571637 h 2571887"/>
                <a:gd name="connsiteX105" fmla="*/ 1609725 w 2559682"/>
                <a:gd name="connsiteY105" fmla="*/ 504962 h 2571887"/>
                <a:gd name="connsiteX106" fmla="*/ 1524000 w 2559682"/>
                <a:gd name="connsiteY106" fmla="*/ 257312 h 2571887"/>
                <a:gd name="connsiteX107" fmla="*/ 1485900 w 2559682"/>
                <a:gd name="connsiteY107" fmla="*/ 171587 h 2571887"/>
                <a:gd name="connsiteX108" fmla="*/ 1457325 w 2559682"/>
                <a:gd name="connsiteY108" fmla="*/ 114437 h 2571887"/>
                <a:gd name="connsiteX109" fmla="*/ 1428750 w 2559682"/>
                <a:gd name="connsiteY109" fmla="*/ 95387 h 2571887"/>
                <a:gd name="connsiteX110" fmla="*/ 1390650 w 2559682"/>
                <a:gd name="connsiteY110" fmla="*/ 47762 h 2571887"/>
                <a:gd name="connsiteX111" fmla="*/ 1362075 w 2559682"/>
                <a:gd name="connsiteY111" fmla="*/ 19187 h 2571887"/>
                <a:gd name="connsiteX112" fmla="*/ 1304925 w 2559682"/>
                <a:gd name="connsiteY112" fmla="*/ 137 h 2571887"/>
                <a:gd name="connsiteX113" fmla="*/ 1181100 w 2559682"/>
                <a:gd name="connsiteY113" fmla="*/ 9662 h 2571887"/>
                <a:gd name="connsiteX114" fmla="*/ 1143685 w 2559682"/>
                <a:gd name="connsiteY114" fmla="*/ 6030 h 2571887"/>
                <a:gd name="connsiteX115" fmla="*/ 1066800 w 2559682"/>
                <a:gd name="connsiteY115" fmla="*/ 28712 h 2571887"/>
                <a:gd name="connsiteX116" fmla="*/ 1094005 w 2559682"/>
                <a:gd name="connsiteY116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676400 w 2559682"/>
                <a:gd name="connsiteY97" fmla="*/ 990737 h 2571887"/>
                <a:gd name="connsiteX98" fmla="*/ 1657350 w 2559682"/>
                <a:gd name="connsiteY98" fmla="*/ 971687 h 2571887"/>
                <a:gd name="connsiteX99" fmla="*/ 1628775 w 2559682"/>
                <a:gd name="connsiteY99" fmla="*/ 952637 h 2571887"/>
                <a:gd name="connsiteX100" fmla="*/ 1707031 w 2559682"/>
                <a:gd name="connsiteY100" fmla="*/ 909329 h 2571887"/>
                <a:gd name="connsiteX101" fmla="*/ 1674481 w 2559682"/>
                <a:gd name="connsiteY101" fmla="*/ 854783 h 2571887"/>
                <a:gd name="connsiteX102" fmla="*/ 1661667 w 2559682"/>
                <a:gd name="connsiteY102" fmla="*/ 806816 h 2571887"/>
                <a:gd name="connsiteX103" fmla="*/ 1666875 w 2559682"/>
                <a:gd name="connsiteY103" fmla="*/ 619262 h 2571887"/>
                <a:gd name="connsiteX104" fmla="*/ 1647825 w 2559682"/>
                <a:gd name="connsiteY104" fmla="*/ 571637 h 2571887"/>
                <a:gd name="connsiteX105" fmla="*/ 1609725 w 2559682"/>
                <a:gd name="connsiteY105" fmla="*/ 504962 h 2571887"/>
                <a:gd name="connsiteX106" fmla="*/ 1524000 w 2559682"/>
                <a:gd name="connsiteY106" fmla="*/ 257312 h 2571887"/>
                <a:gd name="connsiteX107" fmla="*/ 1485900 w 2559682"/>
                <a:gd name="connsiteY107" fmla="*/ 171587 h 2571887"/>
                <a:gd name="connsiteX108" fmla="*/ 1457325 w 2559682"/>
                <a:gd name="connsiteY108" fmla="*/ 114437 h 2571887"/>
                <a:gd name="connsiteX109" fmla="*/ 1428750 w 2559682"/>
                <a:gd name="connsiteY109" fmla="*/ 95387 h 2571887"/>
                <a:gd name="connsiteX110" fmla="*/ 1390650 w 2559682"/>
                <a:gd name="connsiteY110" fmla="*/ 47762 h 2571887"/>
                <a:gd name="connsiteX111" fmla="*/ 1362075 w 2559682"/>
                <a:gd name="connsiteY111" fmla="*/ 19187 h 2571887"/>
                <a:gd name="connsiteX112" fmla="*/ 1304925 w 2559682"/>
                <a:gd name="connsiteY112" fmla="*/ 137 h 2571887"/>
                <a:gd name="connsiteX113" fmla="*/ 1181100 w 2559682"/>
                <a:gd name="connsiteY113" fmla="*/ 9662 h 2571887"/>
                <a:gd name="connsiteX114" fmla="*/ 1143685 w 2559682"/>
                <a:gd name="connsiteY114" fmla="*/ 6030 h 2571887"/>
                <a:gd name="connsiteX115" fmla="*/ 1066800 w 2559682"/>
                <a:gd name="connsiteY115" fmla="*/ 28712 h 2571887"/>
                <a:gd name="connsiteX116" fmla="*/ 1094005 w 2559682"/>
                <a:gd name="connsiteY116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676400 w 2559682"/>
                <a:gd name="connsiteY97" fmla="*/ 990737 h 2571887"/>
                <a:gd name="connsiteX98" fmla="*/ 1657350 w 2559682"/>
                <a:gd name="connsiteY98" fmla="*/ 971687 h 2571887"/>
                <a:gd name="connsiteX99" fmla="*/ 1734030 w 2559682"/>
                <a:gd name="connsiteY99" fmla="*/ 982240 h 2571887"/>
                <a:gd name="connsiteX100" fmla="*/ 1707031 w 2559682"/>
                <a:gd name="connsiteY100" fmla="*/ 909329 h 2571887"/>
                <a:gd name="connsiteX101" fmla="*/ 1674481 w 2559682"/>
                <a:gd name="connsiteY101" fmla="*/ 854783 h 2571887"/>
                <a:gd name="connsiteX102" fmla="*/ 1661667 w 2559682"/>
                <a:gd name="connsiteY102" fmla="*/ 806816 h 2571887"/>
                <a:gd name="connsiteX103" fmla="*/ 1666875 w 2559682"/>
                <a:gd name="connsiteY103" fmla="*/ 619262 h 2571887"/>
                <a:gd name="connsiteX104" fmla="*/ 1647825 w 2559682"/>
                <a:gd name="connsiteY104" fmla="*/ 571637 h 2571887"/>
                <a:gd name="connsiteX105" fmla="*/ 1609725 w 2559682"/>
                <a:gd name="connsiteY105" fmla="*/ 504962 h 2571887"/>
                <a:gd name="connsiteX106" fmla="*/ 1524000 w 2559682"/>
                <a:gd name="connsiteY106" fmla="*/ 257312 h 2571887"/>
                <a:gd name="connsiteX107" fmla="*/ 1485900 w 2559682"/>
                <a:gd name="connsiteY107" fmla="*/ 171587 h 2571887"/>
                <a:gd name="connsiteX108" fmla="*/ 1457325 w 2559682"/>
                <a:gd name="connsiteY108" fmla="*/ 114437 h 2571887"/>
                <a:gd name="connsiteX109" fmla="*/ 1428750 w 2559682"/>
                <a:gd name="connsiteY109" fmla="*/ 95387 h 2571887"/>
                <a:gd name="connsiteX110" fmla="*/ 1390650 w 2559682"/>
                <a:gd name="connsiteY110" fmla="*/ 47762 h 2571887"/>
                <a:gd name="connsiteX111" fmla="*/ 1362075 w 2559682"/>
                <a:gd name="connsiteY111" fmla="*/ 19187 h 2571887"/>
                <a:gd name="connsiteX112" fmla="*/ 1304925 w 2559682"/>
                <a:gd name="connsiteY112" fmla="*/ 137 h 2571887"/>
                <a:gd name="connsiteX113" fmla="*/ 1181100 w 2559682"/>
                <a:gd name="connsiteY113" fmla="*/ 9662 h 2571887"/>
                <a:gd name="connsiteX114" fmla="*/ 1143685 w 2559682"/>
                <a:gd name="connsiteY114" fmla="*/ 6030 h 2571887"/>
                <a:gd name="connsiteX115" fmla="*/ 1066800 w 2559682"/>
                <a:gd name="connsiteY115" fmla="*/ 28712 h 2571887"/>
                <a:gd name="connsiteX116" fmla="*/ 1094005 w 2559682"/>
                <a:gd name="connsiteY116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742184 w 2559682"/>
                <a:gd name="connsiteY97" fmla="*/ 1043364 h 2571887"/>
                <a:gd name="connsiteX98" fmla="*/ 1657350 w 2559682"/>
                <a:gd name="connsiteY98" fmla="*/ 971687 h 2571887"/>
                <a:gd name="connsiteX99" fmla="*/ 1734030 w 2559682"/>
                <a:gd name="connsiteY99" fmla="*/ 982240 h 2571887"/>
                <a:gd name="connsiteX100" fmla="*/ 1707031 w 2559682"/>
                <a:gd name="connsiteY100" fmla="*/ 909329 h 2571887"/>
                <a:gd name="connsiteX101" fmla="*/ 1674481 w 2559682"/>
                <a:gd name="connsiteY101" fmla="*/ 854783 h 2571887"/>
                <a:gd name="connsiteX102" fmla="*/ 1661667 w 2559682"/>
                <a:gd name="connsiteY102" fmla="*/ 806816 h 2571887"/>
                <a:gd name="connsiteX103" fmla="*/ 1666875 w 2559682"/>
                <a:gd name="connsiteY103" fmla="*/ 619262 h 2571887"/>
                <a:gd name="connsiteX104" fmla="*/ 1647825 w 2559682"/>
                <a:gd name="connsiteY104" fmla="*/ 571637 h 2571887"/>
                <a:gd name="connsiteX105" fmla="*/ 1609725 w 2559682"/>
                <a:gd name="connsiteY105" fmla="*/ 504962 h 2571887"/>
                <a:gd name="connsiteX106" fmla="*/ 1524000 w 2559682"/>
                <a:gd name="connsiteY106" fmla="*/ 257312 h 2571887"/>
                <a:gd name="connsiteX107" fmla="*/ 1485900 w 2559682"/>
                <a:gd name="connsiteY107" fmla="*/ 171587 h 2571887"/>
                <a:gd name="connsiteX108" fmla="*/ 1457325 w 2559682"/>
                <a:gd name="connsiteY108" fmla="*/ 114437 h 2571887"/>
                <a:gd name="connsiteX109" fmla="*/ 1428750 w 2559682"/>
                <a:gd name="connsiteY109" fmla="*/ 95387 h 2571887"/>
                <a:gd name="connsiteX110" fmla="*/ 1390650 w 2559682"/>
                <a:gd name="connsiteY110" fmla="*/ 47762 h 2571887"/>
                <a:gd name="connsiteX111" fmla="*/ 1362075 w 2559682"/>
                <a:gd name="connsiteY111" fmla="*/ 19187 h 2571887"/>
                <a:gd name="connsiteX112" fmla="*/ 1304925 w 2559682"/>
                <a:gd name="connsiteY112" fmla="*/ 137 h 2571887"/>
                <a:gd name="connsiteX113" fmla="*/ 1181100 w 2559682"/>
                <a:gd name="connsiteY113" fmla="*/ 9662 h 2571887"/>
                <a:gd name="connsiteX114" fmla="*/ 1143685 w 2559682"/>
                <a:gd name="connsiteY114" fmla="*/ 6030 h 2571887"/>
                <a:gd name="connsiteX115" fmla="*/ 1066800 w 2559682"/>
                <a:gd name="connsiteY115" fmla="*/ 28712 h 2571887"/>
                <a:gd name="connsiteX116" fmla="*/ 1094005 w 2559682"/>
                <a:gd name="connsiteY116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742184 w 2559682"/>
                <a:gd name="connsiteY97" fmla="*/ 1043364 h 2571887"/>
                <a:gd name="connsiteX98" fmla="*/ 1657350 w 2559682"/>
                <a:gd name="connsiteY98" fmla="*/ 971687 h 2571887"/>
                <a:gd name="connsiteX99" fmla="*/ 1746159 w 2559682"/>
                <a:gd name="connsiteY99" fmla="*/ 1012255 h 2571887"/>
                <a:gd name="connsiteX100" fmla="*/ 1734030 w 2559682"/>
                <a:gd name="connsiteY100" fmla="*/ 982240 h 2571887"/>
                <a:gd name="connsiteX101" fmla="*/ 1707031 w 2559682"/>
                <a:gd name="connsiteY101" fmla="*/ 909329 h 2571887"/>
                <a:gd name="connsiteX102" fmla="*/ 1674481 w 2559682"/>
                <a:gd name="connsiteY102" fmla="*/ 854783 h 2571887"/>
                <a:gd name="connsiteX103" fmla="*/ 1661667 w 2559682"/>
                <a:gd name="connsiteY103" fmla="*/ 806816 h 2571887"/>
                <a:gd name="connsiteX104" fmla="*/ 1666875 w 2559682"/>
                <a:gd name="connsiteY104" fmla="*/ 619262 h 2571887"/>
                <a:gd name="connsiteX105" fmla="*/ 1647825 w 2559682"/>
                <a:gd name="connsiteY105" fmla="*/ 571637 h 2571887"/>
                <a:gd name="connsiteX106" fmla="*/ 1609725 w 2559682"/>
                <a:gd name="connsiteY106" fmla="*/ 504962 h 2571887"/>
                <a:gd name="connsiteX107" fmla="*/ 1524000 w 2559682"/>
                <a:gd name="connsiteY107" fmla="*/ 257312 h 2571887"/>
                <a:gd name="connsiteX108" fmla="*/ 1485900 w 2559682"/>
                <a:gd name="connsiteY108" fmla="*/ 171587 h 2571887"/>
                <a:gd name="connsiteX109" fmla="*/ 1457325 w 2559682"/>
                <a:gd name="connsiteY109" fmla="*/ 114437 h 2571887"/>
                <a:gd name="connsiteX110" fmla="*/ 1428750 w 2559682"/>
                <a:gd name="connsiteY110" fmla="*/ 95387 h 2571887"/>
                <a:gd name="connsiteX111" fmla="*/ 1390650 w 2559682"/>
                <a:gd name="connsiteY111" fmla="*/ 47762 h 2571887"/>
                <a:gd name="connsiteX112" fmla="*/ 1362075 w 2559682"/>
                <a:gd name="connsiteY112" fmla="*/ 19187 h 2571887"/>
                <a:gd name="connsiteX113" fmla="*/ 1304925 w 2559682"/>
                <a:gd name="connsiteY113" fmla="*/ 137 h 2571887"/>
                <a:gd name="connsiteX114" fmla="*/ 1181100 w 2559682"/>
                <a:gd name="connsiteY114" fmla="*/ 9662 h 2571887"/>
                <a:gd name="connsiteX115" fmla="*/ 1143685 w 2559682"/>
                <a:gd name="connsiteY115" fmla="*/ 6030 h 2571887"/>
                <a:gd name="connsiteX116" fmla="*/ 1066800 w 2559682"/>
                <a:gd name="connsiteY116" fmla="*/ 28712 h 2571887"/>
                <a:gd name="connsiteX117" fmla="*/ 1094005 w 2559682"/>
                <a:gd name="connsiteY117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742184 w 2559682"/>
                <a:gd name="connsiteY97" fmla="*/ 1043364 h 2571887"/>
                <a:gd name="connsiteX98" fmla="*/ 1657350 w 2559682"/>
                <a:gd name="connsiteY98" fmla="*/ 971687 h 2571887"/>
                <a:gd name="connsiteX99" fmla="*/ 1733002 w 2559682"/>
                <a:gd name="connsiteY99" fmla="*/ 1015544 h 2571887"/>
                <a:gd name="connsiteX100" fmla="*/ 1746159 w 2559682"/>
                <a:gd name="connsiteY100" fmla="*/ 1012255 h 2571887"/>
                <a:gd name="connsiteX101" fmla="*/ 1734030 w 2559682"/>
                <a:gd name="connsiteY101" fmla="*/ 982240 h 2571887"/>
                <a:gd name="connsiteX102" fmla="*/ 1707031 w 2559682"/>
                <a:gd name="connsiteY102" fmla="*/ 909329 h 2571887"/>
                <a:gd name="connsiteX103" fmla="*/ 1674481 w 2559682"/>
                <a:gd name="connsiteY103" fmla="*/ 854783 h 2571887"/>
                <a:gd name="connsiteX104" fmla="*/ 1661667 w 2559682"/>
                <a:gd name="connsiteY104" fmla="*/ 806816 h 2571887"/>
                <a:gd name="connsiteX105" fmla="*/ 1666875 w 2559682"/>
                <a:gd name="connsiteY105" fmla="*/ 619262 h 2571887"/>
                <a:gd name="connsiteX106" fmla="*/ 1647825 w 2559682"/>
                <a:gd name="connsiteY106" fmla="*/ 571637 h 2571887"/>
                <a:gd name="connsiteX107" fmla="*/ 1609725 w 2559682"/>
                <a:gd name="connsiteY107" fmla="*/ 504962 h 2571887"/>
                <a:gd name="connsiteX108" fmla="*/ 1524000 w 2559682"/>
                <a:gd name="connsiteY108" fmla="*/ 257312 h 2571887"/>
                <a:gd name="connsiteX109" fmla="*/ 1485900 w 2559682"/>
                <a:gd name="connsiteY109" fmla="*/ 171587 h 2571887"/>
                <a:gd name="connsiteX110" fmla="*/ 1457325 w 2559682"/>
                <a:gd name="connsiteY110" fmla="*/ 114437 h 2571887"/>
                <a:gd name="connsiteX111" fmla="*/ 1428750 w 2559682"/>
                <a:gd name="connsiteY111" fmla="*/ 95387 h 2571887"/>
                <a:gd name="connsiteX112" fmla="*/ 1390650 w 2559682"/>
                <a:gd name="connsiteY112" fmla="*/ 47762 h 2571887"/>
                <a:gd name="connsiteX113" fmla="*/ 1362075 w 2559682"/>
                <a:gd name="connsiteY113" fmla="*/ 19187 h 2571887"/>
                <a:gd name="connsiteX114" fmla="*/ 1304925 w 2559682"/>
                <a:gd name="connsiteY114" fmla="*/ 137 h 2571887"/>
                <a:gd name="connsiteX115" fmla="*/ 1181100 w 2559682"/>
                <a:gd name="connsiteY115" fmla="*/ 9662 h 2571887"/>
                <a:gd name="connsiteX116" fmla="*/ 1143685 w 2559682"/>
                <a:gd name="connsiteY116" fmla="*/ 6030 h 2571887"/>
                <a:gd name="connsiteX117" fmla="*/ 1066800 w 2559682"/>
                <a:gd name="connsiteY117" fmla="*/ 28712 h 2571887"/>
                <a:gd name="connsiteX118" fmla="*/ 1094005 w 2559682"/>
                <a:gd name="connsiteY118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638300 w 2559682"/>
                <a:gd name="connsiteY96" fmla="*/ 1047887 h 2571887"/>
                <a:gd name="connsiteX97" fmla="*/ 1742184 w 2559682"/>
                <a:gd name="connsiteY97" fmla="*/ 1043364 h 2571887"/>
                <a:gd name="connsiteX98" fmla="*/ 1739580 w 2559682"/>
                <a:gd name="connsiteY98" fmla="*/ 1021025 h 2571887"/>
                <a:gd name="connsiteX99" fmla="*/ 1733002 w 2559682"/>
                <a:gd name="connsiteY99" fmla="*/ 1015544 h 2571887"/>
                <a:gd name="connsiteX100" fmla="*/ 1746159 w 2559682"/>
                <a:gd name="connsiteY100" fmla="*/ 1012255 h 2571887"/>
                <a:gd name="connsiteX101" fmla="*/ 1734030 w 2559682"/>
                <a:gd name="connsiteY101" fmla="*/ 982240 h 2571887"/>
                <a:gd name="connsiteX102" fmla="*/ 1707031 w 2559682"/>
                <a:gd name="connsiteY102" fmla="*/ 909329 h 2571887"/>
                <a:gd name="connsiteX103" fmla="*/ 1674481 w 2559682"/>
                <a:gd name="connsiteY103" fmla="*/ 854783 h 2571887"/>
                <a:gd name="connsiteX104" fmla="*/ 1661667 w 2559682"/>
                <a:gd name="connsiteY104" fmla="*/ 806816 h 2571887"/>
                <a:gd name="connsiteX105" fmla="*/ 1666875 w 2559682"/>
                <a:gd name="connsiteY105" fmla="*/ 619262 h 2571887"/>
                <a:gd name="connsiteX106" fmla="*/ 1647825 w 2559682"/>
                <a:gd name="connsiteY106" fmla="*/ 571637 h 2571887"/>
                <a:gd name="connsiteX107" fmla="*/ 1609725 w 2559682"/>
                <a:gd name="connsiteY107" fmla="*/ 504962 h 2571887"/>
                <a:gd name="connsiteX108" fmla="*/ 1524000 w 2559682"/>
                <a:gd name="connsiteY108" fmla="*/ 257312 h 2571887"/>
                <a:gd name="connsiteX109" fmla="*/ 1485900 w 2559682"/>
                <a:gd name="connsiteY109" fmla="*/ 171587 h 2571887"/>
                <a:gd name="connsiteX110" fmla="*/ 1457325 w 2559682"/>
                <a:gd name="connsiteY110" fmla="*/ 114437 h 2571887"/>
                <a:gd name="connsiteX111" fmla="*/ 1428750 w 2559682"/>
                <a:gd name="connsiteY111" fmla="*/ 95387 h 2571887"/>
                <a:gd name="connsiteX112" fmla="*/ 1390650 w 2559682"/>
                <a:gd name="connsiteY112" fmla="*/ 47762 h 2571887"/>
                <a:gd name="connsiteX113" fmla="*/ 1362075 w 2559682"/>
                <a:gd name="connsiteY113" fmla="*/ 19187 h 2571887"/>
                <a:gd name="connsiteX114" fmla="*/ 1304925 w 2559682"/>
                <a:gd name="connsiteY114" fmla="*/ 137 h 2571887"/>
                <a:gd name="connsiteX115" fmla="*/ 1181100 w 2559682"/>
                <a:gd name="connsiteY115" fmla="*/ 9662 h 2571887"/>
                <a:gd name="connsiteX116" fmla="*/ 1143685 w 2559682"/>
                <a:gd name="connsiteY116" fmla="*/ 6030 h 2571887"/>
                <a:gd name="connsiteX117" fmla="*/ 1066800 w 2559682"/>
                <a:gd name="connsiteY117" fmla="*/ 28712 h 2571887"/>
                <a:gd name="connsiteX118" fmla="*/ 1094005 w 2559682"/>
                <a:gd name="connsiteY118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47825 w 2559682"/>
                <a:gd name="connsiteY95" fmla="*/ 1076462 h 2571887"/>
                <a:gd name="connsiteX96" fmla="*/ 1707373 w 2559682"/>
                <a:gd name="connsiteY96" fmla="*/ 1084068 h 2571887"/>
                <a:gd name="connsiteX97" fmla="*/ 1742184 w 2559682"/>
                <a:gd name="connsiteY97" fmla="*/ 1043364 h 2571887"/>
                <a:gd name="connsiteX98" fmla="*/ 1739580 w 2559682"/>
                <a:gd name="connsiteY98" fmla="*/ 1021025 h 2571887"/>
                <a:gd name="connsiteX99" fmla="*/ 1733002 w 2559682"/>
                <a:gd name="connsiteY99" fmla="*/ 1015544 h 2571887"/>
                <a:gd name="connsiteX100" fmla="*/ 1746159 w 2559682"/>
                <a:gd name="connsiteY100" fmla="*/ 1012255 h 2571887"/>
                <a:gd name="connsiteX101" fmla="*/ 1734030 w 2559682"/>
                <a:gd name="connsiteY101" fmla="*/ 982240 h 2571887"/>
                <a:gd name="connsiteX102" fmla="*/ 1707031 w 2559682"/>
                <a:gd name="connsiteY102" fmla="*/ 909329 h 2571887"/>
                <a:gd name="connsiteX103" fmla="*/ 1674481 w 2559682"/>
                <a:gd name="connsiteY103" fmla="*/ 854783 h 2571887"/>
                <a:gd name="connsiteX104" fmla="*/ 1661667 w 2559682"/>
                <a:gd name="connsiteY104" fmla="*/ 806816 h 2571887"/>
                <a:gd name="connsiteX105" fmla="*/ 1666875 w 2559682"/>
                <a:gd name="connsiteY105" fmla="*/ 619262 h 2571887"/>
                <a:gd name="connsiteX106" fmla="*/ 1647825 w 2559682"/>
                <a:gd name="connsiteY106" fmla="*/ 571637 h 2571887"/>
                <a:gd name="connsiteX107" fmla="*/ 1609725 w 2559682"/>
                <a:gd name="connsiteY107" fmla="*/ 504962 h 2571887"/>
                <a:gd name="connsiteX108" fmla="*/ 1524000 w 2559682"/>
                <a:gd name="connsiteY108" fmla="*/ 257312 h 2571887"/>
                <a:gd name="connsiteX109" fmla="*/ 1485900 w 2559682"/>
                <a:gd name="connsiteY109" fmla="*/ 171587 h 2571887"/>
                <a:gd name="connsiteX110" fmla="*/ 1457325 w 2559682"/>
                <a:gd name="connsiteY110" fmla="*/ 114437 h 2571887"/>
                <a:gd name="connsiteX111" fmla="*/ 1428750 w 2559682"/>
                <a:gd name="connsiteY111" fmla="*/ 95387 h 2571887"/>
                <a:gd name="connsiteX112" fmla="*/ 1390650 w 2559682"/>
                <a:gd name="connsiteY112" fmla="*/ 47762 h 2571887"/>
                <a:gd name="connsiteX113" fmla="*/ 1362075 w 2559682"/>
                <a:gd name="connsiteY113" fmla="*/ 19187 h 2571887"/>
                <a:gd name="connsiteX114" fmla="*/ 1304925 w 2559682"/>
                <a:gd name="connsiteY114" fmla="*/ 137 h 2571887"/>
                <a:gd name="connsiteX115" fmla="*/ 1181100 w 2559682"/>
                <a:gd name="connsiteY115" fmla="*/ 9662 h 2571887"/>
                <a:gd name="connsiteX116" fmla="*/ 1143685 w 2559682"/>
                <a:gd name="connsiteY116" fmla="*/ 6030 h 2571887"/>
                <a:gd name="connsiteX117" fmla="*/ 1066800 w 2559682"/>
                <a:gd name="connsiteY117" fmla="*/ 28712 h 2571887"/>
                <a:gd name="connsiteX118" fmla="*/ 1094005 w 2559682"/>
                <a:gd name="connsiteY118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838200 w 2559682"/>
                <a:gd name="connsiteY13" fmla="*/ 943112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84006 w 2559682"/>
                <a:gd name="connsiteY95" fmla="*/ 1109355 h 2571887"/>
                <a:gd name="connsiteX96" fmla="*/ 1707373 w 2559682"/>
                <a:gd name="connsiteY96" fmla="*/ 1084068 h 2571887"/>
                <a:gd name="connsiteX97" fmla="*/ 1742184 w 2559682"/>
                <a:gd name="connsiteY97" fmla="*/ 1043364 h 2571887"/>
                <a:gd name="connsiteX98" fmla="*/ 1739580 w 2559682"/>
                <a:gd name="connsiteY98" fmla="*/ 1021025 h 2571887"/>
                <a:gd name="connsiteX99" fmla="*/ 1733002 w 2559682"/>
                <a:gd name="connsiteY99" fmla="*/ 1015544 h 2571887"/>
                <a:gd name="connsiteX100" fmla="*/ 1746159 w 2559682"/>
                <a:gd name="connsiteY100" fmla="*/ 1012255 h 2571887"/>
                <a:gd name="connsiteX101" fmla="*/ 1734030 w 2559682"/>
                <a:gd name="connsiteY101" fmla="*/ 982240 h 2571887"/>
                <a:gd name="connsiteX102" fmla="*/ 1707031 w 2559682"/>
                <a:gd name="connsiteY102" fmla="*/ 909329 h 2571887"/>
                <a:gd name="connsiteX103" fmla="*/ 1674481 w 2559682"/>
                <a:gd name="connsiteY103" fmla="*/ 854783 h 2571887"/>
                <a:gd name="connsiteX104" fmla="*/ 1661667 w 2559682"/>
                <a:gd name="connsiteY104" fmla="*/ 806816 h 2571887"/>
                <a:gd name="connsiteX105" fmla="*/ 1666875 w 2559682"/>
                <a:gd name="connsiteY105" fmla="*/ 619262 h 2571887"/>
                <a:gd name="connsiteX106" fmla="*/ 1647825 w 2559682"/>
                <a:gd name="connsiteY106" fmla="*/ 571637 h 2571887"/>
                <a:gd name="connsiteX107" fmla="*/ 1609725 w 2559682"/>
                <a:gd name="connsiteY107" fmla="*/ 504962 h 2571887"/>
                <a:gd name="connsiteX108" fmla="*/ 1524000 w 2559682"/>
                <a:gd name="connsiteY108" fmla="*/ 257312 h 2571887"/>
                <a:gd name="connsiteX109" fmla="*/ 1485900 w 2559682"/>
                <a:gd name="connsiteY109" fmla="*/ 171587 h 2571887"/>
                <a:gd name="connsiteX110" fmla="*/ 1457325 w 2559682"/>
                <a:gd name="connsiteY110" fmla="*/ 114437 h 2571887"/>
                <a:gd name="connsiteX111" fmla="*/ 1428750 w 2559682"/>
                <a:gd name="connsiteY111" fmla="*/ 95387 h 2571887"/>
                <a:gd name="connsiteX112" fmla="*/ 1390650 w 2559682"/>
                <a:gd name="connsiteY112" fmla="*/ 47762 h 2571887"/>
                <a:gd name="connsiteX113" fmla="*/ 1362075 w 2559682"/>
                <a:gd name="connsiteY113" fmla="*/ 19187 h 2571887"/>
                <a:gd name="connsiteX114" fmla="*/ 1304925 w 2559682"/>
                <a:gd name="connsiteY114" fmla="*/ 137 h 2571887"/>
                <a:gd name="connsiteX115" fmla="*/ 1181100 w 2559682"/>
                <a:gd name="connsiteY115" fmla="*/ 9662 h 2571887"/>
                <a:gd name="connsiteX116" fmla="*/ 1143685 w 2559682"/>
                <a:gd name="connsiteY116" fmla="*/ 6030 h 2571887"/>
                <a:gd name="connsiteX117" fmla="*/ 1066800 w 2559682"/>
                <a:gd name="connsiteY117" fmla="*/ 28712 h 2571887"/>
                <a:gd name="connsiteX118" fmla="*/ 1094005 w 2559682"/>
                <a:gd name="connsiteY118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828675 w 2559682"/>
                <a:gd name="connsiteY14" fmla="*/ 971687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84006 w 2559682"/>
                <a:gd name="connsiteY95" fmla="*/ 1109355 h 2571887"/>
                <a:gd name="connsiteX96" fmla="*/ 1707373 w 2559682"/>
                <a:gd name="connsiteY96" fmla="*/ 1084068 h 2571887"/>
                <a:gd name="connsiteX97" fmla="*/ 1742184 w 2559682"/>
                <a:gd name="connsiteY97" fmla="*/ 1043364 h 2571887"/>
                <a:gd name="connsiteX98" fmla="*/ 1739580 w 2559682"/>
                <a:gd name="connsiteY98" fmla="*/ 1021025 h 2571887"/>
                <a:gd name="connsiteX99" fmla="*/ 1733002 w 2559682"/>
                <a:gd name="connsiteY99" fmla="*/ 1015544 h 2571887"/>
                <a:gd name="connsiteX100" fmla="*/ 1746159 w 2559682"/>
                <a:gd name="connsiteY100" fmla="*/ 1012255 h 2571887"/>
                <a:gd name="connsiteX101" fmla="*/ 1734030 w 2559682"/>
                <a:gd name="connsiteY101" fmla="*/ 982240 h 2571887"/>
                <a:gd name="connsiteX102" fmla="*/ 1707031 w 2559682"/>
                <a:gd name="connsiteY102" fmla="*/ 909329 h 2571887"/>
                <a:gd name="connsiteX103" fmla="*/ 1674481 w 2559682"/>
                <a:gd name="connsiteY103" fmla="*/ 854783 h 2571887"/>
                <a:gd name="connsiteX104" fmla="*/ 1661667 w 2559682"/>
                <a:gd name="connsiteY104" fmla="*/ 806816 h 2571887"/>
                <a:gd name="connsiteX105" fmla="*/ 1666875 w 2559682"/>
                <a:gd name="connsiteY105" fmla="*/ 619262 h 2571887"/>
                <a:gd name="connsiteX106" fmla="*/ 1647825 w 2559682"/>
                <a:gd name="connsiteY106" fmla="*/ 571637 h 2571887"/>
                <a:gd name="connsiteX107" fmla="*/ 1609725 w 2559682"/>
                <a:gd name="connsiteY107" fmla="*/ 504962 h 2571887"/>
                <a:gd name="connsiteX108" fmla="*/ 1524000 w 2559682"/>
                <a:gd name="connsiteY108" fmla="*/ 257312 h 2571887"/>
                <a:gd name="connsiteX109" fmla="*/ 1485900 w 2559682"/>
                <a:gd name="connsiteY109" fmla="*/ 171587 h 2571887"/>
                <a:gd name="connsiteX110" fmla="*/ 1457325 w 2559682"/>
                <a:gd name="connsiteY110" fmla="*/ 114437 h 2571887"/>
                <a:gd name="connsiteX111" fmla="*/ 1428750 w 2559682"/>
                <a:gd name="connsiteY111" fmla="*/ 95387 h 2571887"/>
                <a:gd name="connsiteX112" fmla="*/ 1390650 w 2559682"/>
                <a:gd name="connsiteY112" fmla="*/ 47762 h 2571887"/>
                <a:gd name="connsiteX113" fmla="*/ 1362075 w 2559682"/>
                <a:gd name="connsiteY113" fmla="*/ 19187 h 2571887"/>
                <a:gd name="connsiteX114" fmla="*/ 1304925 w 2559682"/>
                <a:gd name="connsiteY114" fmla="*/ 137 h 2571887"/>
                <a:gd name="connsiteX115" fmla="*/ 1181100 w 2559682"/>
                <a:gd name="connsiteY115" fmla="*/ 9662 h 2571887"/>
                <a:gd name="connsiteX116" fmla="*/ 1143685 w 2559682"/>
                <a:gd name="connsiteY116" fmla="*/ 6030 h 2571887"/>
                <a:gd name="connsiteX117" fmla="*/ 1066800 w 2559682"/>
                <a:gd name="connsiteY117" fmla="*/ 28712 h 2571887"/>
                <a:gd name="connsiteX118" fmla="*/ 1094005 w 2559682"/>
                <a:gd name="connsiteY118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800100 w 2559682"/>
                <a:gd name="connsiteY15" fmla="*/ 107646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84006 w 2559682"/>
                <a:gd name="connsiteY95" fmla="*/ 1109355 h 2571887"/>
                <a:gd name="connsiteX96" fmla="*/ 1707373 w 2559682"/>
                <a:gd name="connsiteY96" fmla="*/ 1084068 h 2571887"/>
                <a:gd name="connsiteX97" fmla="*/ 1742184 w 2559682"/>
                <a:gd name="connsiteY97" fmla="*/ 1043364 h 2571887"/>
                <a:gd name="connsiteX98" fmla="*/ 1739580 w 2559682"/>
                <a:gd name="connsiteY98" fmla="*/ 1021025 h 2571887"/>
                <a:gd name="connsiteX99" fmla="*/ 1733002 w 2559682"/>
                <a:gd name="connsiteY99" fmla="*/ 1015544 h 2571887"/>
                <a:gd name="connsiteX100" fmla="*/ 1746159 w 2559682"/>
                <a:gd name="connsiteY100" fmla="*/ 1012255 h 2571887"/>
                <a:gd name="connsiteX101" fmla="*/ 1734030 w 2559682"/>
                <a:gd name="connsiteY101" fmla="*/ 982240 h 2571887"/>
                <a:gd name="connsiteX102" fmla="*/ 1707031 w 2559682"/>
                <a:gd name="connsiteY102" fmla="*/ 909329 h 2571887"/>
                <a:gd name="connsiteX103" fmla="*/ 1674481 w 2559682"/>
                <a:gd name="connsiteY103" fmla="*/ 854783 h 2571887"/>
                <a:gd name="connsiteX104" fmla="*/ 1661667 w 2559682"/>
                <a:gd name="connsiteY104" fmla="*/ 806816 h 2571887"/>
                <a:gd name="connsiteX105" fmla="*/ 1666875 w 2559682"/>
                <a:gd name="connsiteY105" fmla="*/ 619262 h 2571887"/>
                <a:gd name="connsiteX106" fmla="*/ 1647825 w 2559682"/>
                <a:gd name="connsiteY106" fmla="*/ 571637 h 2571887"/>
                <a:gd name="connsiteX107" fmla="*/ 1609725 w 2559682"/>
                <a:gd name="connsiteY107" fmla="*/ 504962 h 2571887"/>
                <a:gd name="connsiteX108" fmla="*/ 1524000 w 2559682"/>
                <a:gd name="connsiteY108" fmla="*/ 257312 h 2571887"/>
                <a:gd name="connsiteX109" fmla="*/ 1485900 w 2559682"/>
                <a:gd name="connsiteY109" fmla="*/ 171587 h 2571887"/>
                <a:gd name="connsiteX110" fmla="*/ 1457325 w 2559682"/>
                <a:gd name="connsiteY110" fmla="*/ 114437 h 2571887"/>
                <a:gd name="connsiteX111" fmla="*/ 1428750 w 2559682"/>
                <a:gd name="connsiteY111" fmla="*/ 95387 h 2571887"/>
                <a:gd name="connsiteX112" fmla="*/ 1390650 w 2559682"/>
                <a:gd name="connsiteY112" fmla="*/ 47762 h 2571887"/>
                <a:gd name="connsiteX113" fmla="*/ 1362075 w 2559682"/>
                <a:gd name="connsiteY113" fmla="*/ 19187 h 2571887"/>
                <a:gd name="connsiteX114" fmla="*/ 1304925 w 2559682"/>
                <a:gd name="connsiteY114" fmla="*/ 137 h 2571887"/>
                <a:gd name="connsiteX115" fmla="*/ 1181100 w 2559682"/>
                <a:gd name="connsiteY115" fmla="*/ 9662 h 2571887"/>
                <a:gd name="connsiteX116" fmla="*/ 1143685 w 2559682"/>
                <a:gd name="connsiteY116" fmla="*/ 6030 h 2571887"/>
                <a:gd name="connsiteX117" fmla="*/ 1066800 w 2559682"/>
                <a:gd name="connsiteY117" fmla="*/ 28712 h 2571887"/>
                <a:gd name="connsiteX118" fmla="*/ 1094005 w 2559682"/>
                <a:gd name="connsiteY118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70497 w 2559682"/>
                <a:gd name="connsiteY15" fmla="*/ 1073172 h 2571887"/>
                <a:gd name="connsiteX16" fmla="*/ 771525 w 2559682"/>
                <a:gd name="connsiteY16" fmla="*/ 1095512 h 2571887"/>
                <a:gd name="connsiteX17" fmla="*/ 714375 w 2559682"/>
                <a:gd name="connsiteY17" fmla="*/ 1143137 h 2571887"/>
                <a:gd name="connsiteX18" fmla="*/ 695325 w 2559682"/>
                <a:gd name="connsiteY18" fmla="*/ 1171712 h 2571887"/>
                <a:gd name="connsiteX19" fmla="*/ 638175 w 2559682"/>
                <a:gd name="connsiteY19" fmla="*/ 1190762 h 2571887"/>
                <a:gd name="connsiteX20" fmla="*/ 561975 w 2559682"/>
                <a:gd name="connsiteY20" fmla="*/ 1209812 h 2571887"/>
                <a:gd name="connsiteX21" fmla="*/ 504825 w 2559682"/>
                <a:gd name="connsiteY21" fmla="*/ 1219337 h 2571887"/>
                <a:gd name="connsiteX22" fmla="*/ 361950 w 2559682"/>
                <a:gd name="connsiteY22" fmla="*/ 1228862 h 2571887"/>
                <a:gd name="connsiteX23" fmla="*/ 257175 w 2559682"/>
                <a:gd name="connsiteY23" fmla="*/ 1276487 h 2571887"/>
                <a:gd name="connsiteX24" fmla="*/ 219075 w 2559682"/>
                <a:gd name="connsiteY24" fmla="*/ 1305062 h 2571887"/>
                <a:gd name="connsiteX25" fmla="*/ 161925 w 2559682"/>
                <a:gd name="connsiteY25" fmla="*/ 1343162 h 2571887"/>
                <a:gd name="connsiteX26" fmla="*/ 142875 w 2559682"/>
                <a:gd name="connsiteY26" fmla="*/ 1371737 h 2571887"/>
                <a:gd name="connsiteX27" fmla="*/ 114300 w 2559682"/>
                <a:gd name="connsiteY27" fmla="*/ 1390787 h 2571887"/>
                <a:gd name="connsiteX28" fmla="*/ 57150 w 2559682"/>
                <a:gd name="connsiteY28" fmla="*/ 1476512 h 2571887"/>
                <a:gd name="connsiteX29" fmla="*/ 38100 w 2559682"/>
                <a:gd name="connsiteY29" fmla="*/ 1505087 h 2571887"/>
                <a:gd name="connsiteX30" fmla="*/ 28575 w 2559682"/>
                <a:gd name="connsiteY30" fmla="*/ 1533662 h 2571887"/>
                <a:gd name="connsiteX31" fmla="*/ 0 w 2559682"/>
                <a:gd name="connsiteY31" fmla="*/ 1590812 h 2571887"/>
                <a:gd name="connsiteX32" fmla="*/ 47625 w 2559682"/>
                <a:gd name="connsiteY32" fmla="*/ 1695587 h 2571887"/>
                <a:gd name="connsiteX33" fmla="*/ 76200 w 2559682"/>
                <a:gd name="connsiteY33" fmla="*/ 1705112 h 2571887"/>
                <a:gd name="connsiteX34" fmla="*/ 123825 w 2559682"/>
                <a:gd name="connsiteY34" fmla="*/ 1762262 h 2571887"/>
                <a:gd name="connsiteX35" fmla="*/ 152400 w 2559682"/>
                <a:gd name="connsiteY35" fmla="*/ 1781312 h 2571887"/>
                <a:gd name="connsiteX36" fmla="*/ 171450 w 2559682"/>
                <a:gd name="connsiteY36" fmla="*/ 1809887 h 2571887"/>
                <a:gd name="connsiteX37" fmla="*/ 200025 w 2559682"/>
                <a:gd name="connsiteY37" fmla="*/ 1847987 h 2571887"/>
                <a:gd name="connsiteX38" fmla="*/ 209550 w 2559682"/>
                <a:gd name="connsiteY38" fmla="*/ 1876562 h 2571887"/>
                <a:gd name="connsiteX39" fmla="*/ 219075 w 2559682"/>
                <a:gd name="connsiteY39" fmla="*/ 2038487 h 2571887"/>
                <a:gd name="connsiteX40" fmla="*/ 247650 w 2559682"/>
                <a:gd name="connsiteY40" fmla="*/ 2057537 h 2571887"/>
                <a:gd name="connsiteX41" fmla="*/ 295275 w 2559682"/>
                <a:gd name="connsiteY41" fmla="*/ 2114687 h 2571887"/>
                <a:gd name="connsiteX42" fmla="*/ 304800 w 2559682"/>
                <a:gd name="connsiteY42" fmla="*/ 2143262 h 2571887"/>
                <a:gd name="connsiteX43" fmla="*/ 323850 w 2559682"/>
                <a:gd name="connsiteY43" fmla="*/ 2171837 h 2571887"/>
                <a:gd name="connsiteX44" fmla="*/ 352425 w 2559682"/>
                <a:gd name="connsiteY44" fmla="*/ 2228987 h 2571887"/>
                <a:gd name="connsiteX45" fmla="*/ 381000 w 2559682"/>
                <a:gd name="connsiteY45" fmla="*/ 2257562 h 2571887"/>
                <a:gd name="connsiteX46" fmla="*/ 428625 w 2559682"/>
                <a:gd name="connsiteY46" fmla="*/ 2314712 h 2571887"/>
                <a:gd name="connsiteX47" fmla="*/ 457200 w 2559682"/>
                <a:gd name="connsiteY47" fmla="*/ 2333762 h 2571887"/>
                <a:gd name="connsiteX48" fmla="*/ 485775 w 2559682"/>
                <a:gd name="connsiteY48" fmla="*/ 2362337 h 2571887"/>
                <a:gd name="connsiteX49" fmla="*/ 542925 w 2559682"/>
                <a:gd name="connsiteY49" fmla="*/ 2400437 h 2571887"/>
                <a:gd name="connsiteX50" fmla="*/ 609600 w 2559682"/>
                <a:gd name="connsiteY50" fmla="*/ 2448062 h 2571887"/>
                <a:gd name="connsiteX51" fmla="*/ 685800 w 2559682"/>
                <a:gd name="connsiteY51" fmla="*/ 2438537 h 2571887"/>
                <a:gd name="connsiteX52" fmla="*/ 714375 w 2559682"/>
                <a:gd name="connsiteY52" fmla="*/ 2429012 h 2571887"/>
                <a:gd name="connsiteX53" fmla="*/ 790575 w 2559682"/>
                <a:gd name="connsiteY53" fmla="*/ 2438537 h 2571887"/>
                <a:gd name="connsiteX54" fmla="*/ 800100 w 2559682"/>
                <a:gd name="connsiteY54" fmla="*/ 2524262 h 2571887"/>
                <a:gd name="connsiteX55" fmla="*/ 857250 w 2559682"/>
                <a:gd name="connsiteY55" fmla="*/ 2571887 h 2571887"/>
                <a:gd name="connsiteX56" fmla="*/ 1038225 w 2559682"/>
                <a:gd name="connsiteY56" fmla="*/ 2552837 h 2571887"/>
                <a:gd name="connsiteX57" fmla="*/ 1085850 w 2559682"/>
                <a:gd name="connsiteY57" fmla="*/ 2543312 h 2571887"/>
                <a:gd name="connsiteX58" fmla="*/ 1295400 w 2559682"/>
                <a:gd name="connsiteY58" fmla="*/ 2552837 h 2571887"/>
                <a:gd name="connsiteX59" fmla="*/ 1438275 w 2559682"/>
                <a:gd name="connsiteY59" fmla="*/ 2562362 h 2571887"/>
                <a:gd name="connsiteX60" fmla="*/ 1590675 w 2559682"/>
                <a:gd name="connsiteY60" fmla="*/ 2552837 h 2571887"/>
                <a:gd name="connsiteX61" fmla="*/ 1828800 w 2559682"/>
                <a:gd name="connsiteY61" fmla="*/ 2505212 h 2571887"/>
                <a:gd name="connsiteX62" fmla="*/ 1885950 w 2559682"/>
                <a:gd name="connsiteY62" fmla="*/ 2467112 h 2571887"/>
                <a:gd name="connsiteX63" fmla="*/ 1943100 w 2559682"/>
                <a:gd name="connsiteY63" fmla="*/ 2419487 h 2571887"/>
                <a:gd name="connsiteX64" fmla="*/ 1981200 w 2559682"/>
                <a:gd name="connsiteY64" fmla="*/ 2371862 h 2571887"/>
                <a:gd name="connsiteX65" fmla="*/ 2047875 w 2559682"/>
                <a:gd name="connsiteY65" fmla="*/ 2314712 h 2571887"/>
                <a:gd name="connsiteX66" fmla="*/ 2085975 w 2559682"/>
                <a:gd name="connsiteY66" fmla="*/ 2295662 h 2571887"/>
                <a:gd name="connsiteX67" fmla="*/ 2143125 w 2559682"/>
                <a:gd name="connsiteY67" fmla="*/ 2257562 h 2571887"/>
                <a:gd name="connsiteX68" fmla="*/ 2162175 w 2559682"/>
                <a:gd name="connsiteY68" fmla="*/ 2228987 h 2571887"/>
                <a:gd name="connsiteX69" fmla="*/ 2200275 w 2559682"/>
                <a:gd name="connsiteY69" fmla="*/ 2133737 h 2571887"/>
                <a:gd name="connsiteX70" fmla="*/ 2209800 w 2559682"/>
                <a:gd name="connsiteY70" fmla="*/ 2086112 h 2571887"/>
                <a:gd name="connsiteX71" fmla="*/ 2219325 w 2559682"/>
                <a:gd name="connsiteY71" fmla="*/ 2028962 h 2571887"/>
                <a:gd name="connsiteX72" fmla="*/ 2247900 w 2559682"/>
                <a:gd name="connsiteY72" fmla="*/ 1943237 h 2571887"/>
                <a:gd name="connsiteX73" fmla="*/ 2324100 w 2559682"/>
                <a:gd name="connsiteY73" fmla="*/ 1847987 h 2571887"/>
                <a:gd name="connsiteX74" fmla="*/ 2352675 w 2559682"/>
                <a:gd name="connsiteY74" fmla="*/ 1819412 h 2571887"/>
                <a:gd name="connsiteX75" fmla="*/ 2419350 w 2559682"/>
                <a:gd name="connsiteY75" fmla="*/ 1800362 h 2571887"/>
                <a:gd name="connsiteX76" fmla="*/ 2486025 w 2559682"/>
                <a:gd name="connsiteY76" fmla="*/ 1790837 h 2571887"/>
                <a:gd name="connsiteX77" fmla="*/ 2533650 w 2559682"/>
                <a:gd name="connsiteY77" fmla="*/ 1619387 h 2571887"/>
                <a:gd name="connsiteX78" fmla="*/ 2476500 w 2559682"/>
                <a:gd name="connsiteY78" fmla="*/ 1571762 h 2571887"/>
                <a:gd name="connsiteX79" fmla="*/ 2447925 w 2559682"/>
                <a:gd name="connsiteY79" fmla="*/ 1543187 h 2571887"/>
                <a:gd name="connsiteX80" fmla="*/ 2390775 w 2559682"/>
                <a:gd name="connsiteY80" fmla="*/ 1505087 h 2571887"/>
                <a:gd name="connsiteX81" fmla="*/ 2352675 w 2559682"/>
                <a:gd name="connsiteY81" fmla="*/ 1457462 h 2571887"/>
                <a:gd name="connsiteX82" fmla="*/ 2343150 w 2559682"/>
                <a:gd name="connsiteY82" fmla="*/ 1428887 h 2571887"/>
                <a:gd name="connsiteX83" fmla="*/ 2295525 w 2559682"/>
                <a:gd name="connsiteY83" fmla="*/ 1381262 h 2571887"/>
                <a:gd name="connsiteX84" fmla="*/ 2247900 w 2559682"/>
                <a:gd name="connsiteY84" fmla="*/ 1343162 h 2571887"/>
                <a:gd name="connsiteX85" fmla="*/ 2219325 w 2559682"/>
                <a:gd name="connsiteY85" fmla="*/ 1324112 h 2571887"/>
                <a:gd name="connsiteX86" fmla="*/ 2152650 w 2559682"/>
                <a:gd name="connsiteY86" fmla="*/ 1305062 h 2571887"/>
                <a:gd name="connsiteX87" fmla="*/ 2019300 w 2559682"/>
                <a:gd name="connsiteY87" fmla="*/ 1286012 h 2571887"/>
                <a:gd name="connsiteX88" fmla="*/ 1943100 w 2559682"/>
                <a:gd name="connsiteY88" fmla="*/ 1276487 h 2571887"/>
                <a:gd name="connsiteX89" fmla="*/ 1914525 w 2559682"/>
                <a:gd name="connsiteY89" fmla="*/ 1266962 h 2571887"/>
                <a:gd name="connsiteX90" fmla="*/ 1866900 w 2559682"/>
                <a:gd name="connsiteY90" fmla="*/ 1257437 h 2571887"/>
                <a:gd name="connsiteX91" fmla="*/ 1828800 w 2559682"/>
                <a:gd name="connsiteY91" fmla="*/ 1238387 h 2571887"/>
                <a:gd name="connsiteX92" fmla="*/ 1790700 w 2559682"/>
                <a:gd name="connsiteY92" fmla="*/ 1228862 h 2571887"/>
                <a:gd name="connsiteX93" fmla="*/ 1733550 w 2559682"/>
                <a:gd name="connsiteY93" fmla="*/ 1181237 h 2571887"/>
                <a:gd name="connsiteX94" fmla="*/ 1676400 w 2559682"/>
                <a:gd name="connsiteY94" fmla="*/ 1133612 h 2571887"/>
                <a:gd name="connsiteX95" fmla="*/ 1684006 w 2559682"/>
                <a:gd name="connsiteY95" fmla="*/ 1109355 h 2571887"/>
                <a:gd name="connsiteX96" fmla="*/ 1707373 w 2559682"/>
                <a:gd name="connsiteY96" fmla="*/ 1084068 h 2571887"/>
                <a:gd name="connsiteX97" fmla="*/ 1742184 w 2559682"/>
                <a:gd name="connsiteY97" fmla="*/ 1043364 h 2571887"/>
                <a:gd name="connsiteX98" fmla="*/ 1739580 w 2559682"/>
                <a:gd name="connsiteY98" fmla="*/ 1021025 h 2571887"/>
                <a:gd name="connsiteX99" fmla="*/ 1733002 w 2559682"/>
                <a:gd name="connsiteY99" fmla="*/ 1015544 h 2571887"/>
                <a:gd name="connsiteX100" fmla="*/ 1746159 w 2559682"/>
                <a:gd name="connsiteY100" fmla="*/ 1012255 h 2571887"/>
                <a:gd name="connsiteX101" fmla="*/ 1734030 w 2559682"/>
                <a:gd name="connsiteY101" fmla="*/ 982240 h 2571887"/>
                <a:gd name="connsiteX102" fmla="*/ 1707031 w 2559682"/>
                <a:gd name="connsiteY102" fmla="*/ 909329 h 2571887"/>
                <a:gd name="connsiteX103" fmla="*/ 1674481 w 2559682"/>
                <a:gd name="connsiteY103" fmla="*/ 854783 h 2571887"/>
                <a:gd name="connsiteX104" fmla="*/ 1661667 w 2559682"/>
                <a:gd name="connsiteY104" fmla="*/ 806816 h 2571887"/>
                <a:gd name="connsiteX105" fmla="*/ 1666875 w 2559682"/>
                <a:gd name="connsiteY105" fmla="*/ 619262 h 2571887"/>
                <a:gd name="connsiteX106" fmla="*/ 1647825 w 2559682"/>
                <a:gd name="connsiteY106" fmla="*/ 571637 h 2571887"/>
                <a:gd name="connsiteX107" fmla="*/ 1609725 w 2559682"/>
                <a:gd name="connsiteY107" fmla="*/ 504962 h 2571887"/>
                <a:gd name="connsiteX108" fmla="*/ 1524000 w 2559682"/>
                <a:gd name="connsiteY108" fmla="*/ 257312 h 2571887"/>
                <a:gd name="connsiteX109" fmla="*/ 1485900 w 2559682"/>
                <a:gd name="connsiteY109" fmla="*/ 171587 h 2571887"/>
                <a:gd name="connsiteX110" fmla="*/ 1457325 w 2559682"/>
                <a:gd name="connsiteY110" fmla="*/ 114437 h 2571887"/>
                <a:gd name="connsiteX111" fmla="*/ 1428750 w 2559682"/>
                <a:gd name="connsiteY111" fmla="*/ 95387 h 2571887"/>
                <a:gd name="connsiteX112" fmla="*/ 1390650 w 2559682"/>
                <a:gd name="connsiteY112" fmla="*/ 47762 h 2571887"/>
                <a:gd name="connsiteX113" fmla="*/ 1362075 w 2559682"/>
                <a:gd name="connsiteY113" fmla="*/ 19187 h 2571887"/>
                <a:gd name="connsiteX114" fmla="*/ 1304925 w 2559682"/>
                <a:gd name="connsiteY114" fmla="*/ 137 h 2571887"/>
                <a:gd name="connsiteX115" fmla="*/ 1181100 w 2559682"/>
                <a:gd name="connsiteY115" fmla="*/ 9662 h 2571887"/>
                <a:gd name="connsiteX116" fmla="*/ 1143685 w 2559682"/>
                <a:gd name="connsiteY116" fmla="*/ 6030 h 2571887"/>
                <a:gd name="connsiteX117" fmla="*/ 1066800 w 2559682"/>
                <a:gd name="connsiteY117" fmla="*/ 28712 h 2571887"/>
                <a:gd name="connsiteX118" fmla="*/ 1094005 w 2559682"/>
                <a:gd name="connsiteY118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70497 w 2559682"/>
                <a:gd name="connsiteY15" fmla="*/ 1073172 h 2571887"/>
                <a:gd name="connsiteX16" fmla="*/ 771525 w 2559682"/>
                <a:gd name="connsiteY16" fmla="*/ 1095512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33550 w 2559682"/>
                <a:gd name="connsiteY94" fmla="*/ 1181237 h 2571887"/>
                <a:gd name="connsiteX95" fmla="*/ 1676400 w 2559682"/>
                <a:gd name="connsiteY95" fmla="*/ 1133612 h 2571887"/>
                <a:gd name="connsiteX96" fmla="*/ 1684006 w 2559682"/>
                <a:gd name="connsiteY96" fmla="*/ 1109355 h 2571887"/>
                <a:gd name="connsiteX97" fmla="*/ 1707373 w 2559682"/>
                <a:gd name="connsiteY97" fmla="*/ 1084068 h 2571887"/>
                <a:gd name="connsiteX98" fmla="*/ 1742184 w 2559682"/>
                <a:gd name="connsiteY98" fmla="*/ 1043364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46159 w 2559682"/>
                <a:gd name="connsiteY101" fmla="*/ 1012255 h 2571887"/>
                <a:gd name="connsiteX102" fmla="*/ 1734030 w 2559682"/>
                <a:gd name="connsiteY102" fmla="*/ 982240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70497 w 2559682"/>
                <a:gd name="connsiteY15" fmla="*/ 1073172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33550 w 2559682"/>
                <a:gd name="connsiteY94" fmla="*/ 1181237 h 2571887"/>
                <a:gd name="connsiteX95" fmla="*/ 1676400 w 2559682"/>
                <a:gd name="connsiteY95" fmla="*/ 1133612 h 2571887"/>
                <a:gd name="connsiteX96" fmla="*/ 1684006 w 2559682"/>
                <a:gd name="connsiteY96" fmla="*/ 1109355 h 2571887"/>
                <a:gd name="connsiteX97" fmla="*/ 1707373 w 2559682"/>
                <a:gd name="connsiteY97" fmla="*/ 1084068 h 2571887"/>
                <a:gd name="connsiteX98" fmla="*/ 1742184 w 2559682"/>
                <a:gd name="connsiteY98" fmla="*/ 1043364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46159 w 2559682"/>
                <a:gd name="connsiteY101" fmla="*/ 1012255 h 2571887"/>
                <a:gd name="connsiteX102" fmla="*/ 1734030 w 2559682"/>
                <a:gd name="connsiteY102" fmla="*/ 982240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33550 w 2559682"/>
                <a:gd name="connsiteY94" fmla="*/ 1181237 h 2571887"/>
                <a:gd name="connsiteX95" fmla="*/ 1676400 w 2559682"/>
                <a:gd name="connsiteY95" fmla="*/ 1133612 h 2571887"/>
                <a:gd name="connsiteX96" fmla="*/ 1684006 w 2559682"/>
                <a:gd name="connsiteY96" fmla="*/ 1109355 h 2571887"/>
                <a:gd name="connsiteX97" fmla="*/ 1707373 w 2559682"/>
                <a:gd name="connsiteY97" fmla="*/ 1084068 h 2571887"/>
                <a:gd name="connsiteX98" fmla="*/ 1742184 w 2559682"/>
                <a:gd name="connsiteY98" fmla="*/ 1043364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46159 w 2559682"/>
                <a:gd name="connsiteY101" fmla="*/ 1012255 h 2571887"/>
                <a:gd name="connsiteX102" fmla="*/ 1734030 w 2559682"/>
                <a:gd name="connsiteY102" fmla="*/ 982240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33550 w 2559682"/>
                <a:gd name="connsiteY94" fmla="*/ 1181237 h 2571887"/>
                <a:gd name="connsiteX95" fmla="*/ 1676400 w 2559682"/>
                <a:gd name="connsiteY95" fmla="*/ 1133612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42184 w 2559682"/>
                <a:gd name="connsiteY98" fmla="*/ 1043364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46159 w 2559682"/>
                <a:gd name="connsiteY101" fmla="*/ 1012255 h 2571887"/>
                <a:gd name="connsiteX102" fmla="*/ 1734030 w 2559682"/>
                <a:gd name="connsiteY102" fmla="*/ 982240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33550 w 2559682"/>
                <a:gd name="connsiteY94" fmla="*/ 1181237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42184 w 2559682"/>
                <a:gd name="connsiteY98" fmla="*/ 1043364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46159 w 2559682"/>
                <a:gd name="connsiteY101" fmla="*/ 1012255 h 2571887"/>
                <a:gd name="connsiteX102" fmla="*/ 1734030 w 2559682"/>
                <a:gd name="connsiteY102" fmla="*/ 982240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42184 w 2559682"/>
                <a:gd name="connsiteY98" fmla="*/ 1043364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46159 w 2559682"/>
                <a:gd name="connsiteY101" fmla="*/ 1012255 h 2571887"/>
                <a:gd name="connsiteX102" fmla="*/ 1734030 w 2559682"/>
                <a:gd name="connsiteY102" fmla="*/ 982240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15870 w 2559682"/>
                <a:gd name="connsiteY98" fmla="*/ 1040075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46159 w 2559682"/>
                <a:gd name="connsiteY101" fmla="*/ 1012255 h 2571887"/>
                <a:gd name="connsiteX102" fmla="*/ 1734030 w 2559682"/>
                <a:gd name="connsiteY102" fmla="*/ 982240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15870 w 2559682"/>
                <a:gd name="connsiteY98" fmla="*/ 1040075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23135 w 2559682"/>
                <a:gd name="connsiteY101" fmla="*/ 1002387 h 2571887"/>
                <a:gd name="connsiteX102" fmla="*/ 1734030 w 2559682"/>
                <a:gd name="connsiteY102" fmla="*/ 982240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15870 w 2559682"/>
                <a:gd name="connsiteY98" fmla="*/ 1040075 h 2571887"/>
                <a:gd name="connsiteX99" fmla="*/ 1739580 w 2559682"/>
                <a:gd name="connsiteY99" fmla="*/ 1021025 h 2571887"/>
                <a:gd name="connsiteX100" fmla="*/ 1733002 w 2559682"/>
                <a:gd name="connsiteY100" fmla="*/ 1015544 h 2571887"/>
                <a:gd name="connsiteX101" fmla="*/ 1723135 w 2559682"/>
                <a:gd name="connsiteY101" fmla="*/ 1002387 h 2571887"/>
                <a:gd name="connsiteX102" fmla="*/ 1727452 w 2559682"/>
                <a:gd name="connsiteY102" fmla="*/ 969083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15870 w 2559682"/>
                <a:gd name="connsiteY98" fmla="*/ 1040075 h 2571887"/>
                <a:gd name="connsiteX99" fmla="*/ 1713267 w 2559682"/>
                <a:gd name="connsiteY99" fmla="*/ 1024314 h 2571887"/>
                <a:gd name="connsiteX100" fmla="*/ 1733002 w 2559682"/>
                <a:gd name="connsiteY100" fmla="*/ 1015544 h 2571887"/>
                <a:gd name="connsiteX101" fmla="*/ 1723135 w 2559682"/>
                <a:gd name="connsiteY101" fmla="*/ 1002387 h 2571887"/>
                <a:gd name="connsiteX102" fmla="*/ 1727452 w 2559682"/>
                <a:gd name="connsiteY102" fmla="*/ 969083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90575 w 2559682"/>
                <a:gd name="connsiteY54" fmla="*/ 2438537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15870 w 2559682"/>
                <a:gd name="connsiteY98" fmla="*/ 1040075 h 2571887"/>
                <a:gd name="connsiteX99" fmla="*/ 1713267 w 2559682"/>
                <a:gd name="connsiteY99" fmla="*/ 1024314 h 2571887"/>
                <a:gd name="connsiteX100" fmla="*/ 1723135 w 2559682"/>
                <a:gd name="connsiteY100" fmla="*/ 1008965 h 2571887"/>
                <a:gd name="connsiteX101" fmla="*/ 1723135 w 2559682"/>
                <a:gd name="connsiteY101" fmla="*/ 1002387 h 2571887"/>
                <a:gd name="connsiteX102" fmla="*/ 1727452 w 2559682"/>
                <a:gd name="connsiteY102" fmla="*/ 969083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14375 w 2559682"/>
                <a:gd name="connsiteY53" fmla="*/ 2429012 h 2571887"/>
                <a:gd name="connsiteX54" fmla="*/ 741236 w 2559682"/>
                <a:gd name="connsiteY54" fmla="*/ 2471430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15870 w 2559682"/>
                <a:gd name="connsiteY98" fmla="*/ 1040075 h 2571887"/>
                <a:gd name="connsiteX99" fmla="*/ 1713267 w 2559682"/>
                <a:gd name="connsiteY99" fmla="*/ 1024314 h 2571887"/>
                <a:gd name="connsiteX100" fmla="*/ 1723135 w 2559682"/>
                <a:gd name="connsiteY100" fmla="*/ 1008965 h 2571887"/>
                <a:gd name="connsiteX101" fmla="*/ 1723135 w 2559682"/>
                <a:gd name="connsiteY101" fmla="*/ 1002387 h 2571887"/>
                <a:gd name="connsiteX102" fmla="*/ 1727452 w 2559682"/>
                <a:gd name="connsiteY102" fmla="*/ 969083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209550 w 2559682"/>
                <a:gd name="connsiteY39" fmla="*/ 1876562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01218 w 2559682"/>
                <a:gd name="connsiteY53" fmla="*/ 2458615 h 2571887"/>
                <a:gd name="connsiteX54" fmla="*/ 741236 w 2559682"/>
                <a:gd name="connsiteY54" fmla="*/ 2471430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15870 w 2559682"/>
                <a:gd name="connsiteY98" fmla="*/ 1040075 h 2571887"/>
                <a:gd name="connsiteX99" fmla="*/ 1713267 w 2559682"/>
                <a:gd name="connsiteY99" fmla="*/ 1024314 h 2571887"/>
                <a:gd name="connsiteX100" fmla="*/ 1723135 w 2559682"/>
                <a:gd name="connsiteY100" fmla="*/ 1008965 h 2571887"/>
                <a:gd name="connsiteX101" fmla="*/ 1723135 w 2559682"/>
                <a:gd name="connsiteY101" fmla="*/ 1002387 h 2571887"/>
                <a:gd name="connsiteX102" fmla="*/ 1727452 w 2559682"/>
                <a:gd name="connsiteY102" fmla="*/ 969083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200025 w 2559682"/>
                <a:gd name="connsiteY38" fmla="*/ 1847987 h 2571887"/>
                <a:gd name="connsiteX39" fmla="*/ 179947 w 2559682"/>
                <a:gd name="connsiteY39" fmla="*/ 1879851 h 2571887"/>
                <a:gd name="connsiteX40" fmla="*/ 219075 w 2559682"/>
                <a:gd name="connsiteY40" fmla="*/ 2038487 h 2571887"/>
                <a:gd name="connsiteX41" fmla="*/ 247650 w 2559682"/>
                <a:gd name="connsiteY41" fmla="*/ 2057537 h 2571887"/>
                <a:gd name="connsiteX42" fmla="*/ 295275 w 2559682"/>
                <a:gd name="connsiteY42" fmla="*/ 2114687 h 2571887"/>
                <a:gd name="connsiteX43" fmla="*/ 304800 w 2559682"/>
                <a:gd name="connsiteY43" fmla="*/ 2143262 h 2571887"/>
                <a:gd name="connsiteX44" fmla="*/ 323850 w 2559682"/>
                <a:gd name="connsiteY44" fmla="*/ 2171837 h 2571887"/>
                <a:gd name="connsiteX45" fmla="*/ 352425 w 2559682"/>
                <a:gd name="connsiteY45" fmla="*/ 2228987 h 2571887"/>
                <a:gd name="connsiteX46" fmla="*/ 381000 w 2559682"/>
                <a:gd name="connsiteY46" fmla="*/ 2257562 h 2571887"/>
                <a:gd name="connsiteX47" fmla="*/ 428625 w 2559682"/>
                <a:gd name="connsiteY47" fmla="*/ 2314712 h 2571887"/>
                <a:gd name="connsiteX48" fmla="*/ 457200 w 2559682"/>
                <a:gd name="connsiteY48" fmla="*/ 2333762 h 2571887"/>
                <a:gd name="connsiteX49" fmla="*/ 485775 w 2559682"/>
                <a:gd name="connsiteY49" fmla="*/ 2362337 h 2571887"/>
                <a:gd name="connsiteX50" fmla="*/ 542925 w 2559682"/>
                <a:gd name="connsiteY50" fmla="*/ 2400437 h 2571887"/>
                <a:gd name="connsiteX51" fmla="*/ 609600 w 2559682"/>
                <a:gd name="connsiteY51" fmla="*/ 2448062 h 2571887"/>
                <a:gd name="connsiteX52" fmla="*/ 685800 w 2559682"/>
                <a:gd name="connsiteY52" fmla="*/ 2438537 h 2571887"/>
                <a:gd name="connsiteX53" fmla="*/ 701218 w 2559682"/>
                <a:gd name="connsiteY53" fmla="*/ 2458615 h 2571887"/>
                <a:gd name="connsiteX54" fmla="*/ 741236 w 2559682"/>
                <a:gd name="connsiteY54" fmla="*/ 2471430 h 2571887"/>
                <a:gd name="connsiteX55" fmla="*/ 800100 w 2559682"/>
                <a:gd name="connsiteY55" fmla="*/ 2524262 h 2571887"/>
                <a:gd name="connsiteX56" fmla="*/ 857250 w 2559682"/>
                <a:gd name="connsiteY56" fmla="*/ 2571887 h 2571887"/>
                <a:gd name="connsiteX57" fmla="*/ 1038225 w 2559682"/>
                <a:gd name="connsiteY57" fmla="*/ 2552837 h 2571887"/>
                <a:gd name="connsiteX58" fmla="*/ 1085850 w 2559682"/>
                <a:gd name="connsiteY58" fmla="*/ 2543312 h 2571887"/>
                <a:gd name="connsiteX59" fmla="*/ 1295400 w 2559682"/>
                <a:gd name="connsiteY59" fmla="*/ 2552837 h 2571887"/>
                <a:gd name="connsiteX60" fmla="*/ 1438275 w 2559682"/>
                <a:gd name="connsiteY60" fmla="*/ 2562362 h 2571887"/>
                <a:gd name="connsiteX61" fmla="*/ 1590675 w 2559682"/>
                <a:gd name="connsiteY61" fmla="*/ 2552837 h 2571887"/>
                <a:gd name="connsiteX62" fmla="*/ 1828800 w 2559682"/>
                <a:gd name="connsiteY62" fmla="*/ 2505212 h 2571887"/>
                <a:gd name="connsiteX63" fmla="*/ 1885950 w 2559682"/>
                <a:gd name="connsiteY63" fmla="*/ 2467112 h 2571887"/>
                <a:gd name="connsiteX64" fmla="*/ 1943100 w 2559682"/>
                <a:gd name="connsiteY64" fmla="*/ 2419487 h 2571887"/>
                <a:gd name="connsiteX65" fmla="*/ 1981200 w 2559682"/>
                <a:gd name="connsiteY65" fmla="*/ 2371862 h 2571887"/>
                <a:gd name="connsiteX66" fmla="*/ 2047875 w 2559682"/>
                <a:gd name="connsiteY66" fmla="*/ 2314712 h 2571887"/>
                <a:gd name="connsiteX67" fmla="*/ 2085975 w 2559682"/>
                <a:gd name="connsiteY67" fmla="*/ 2295662 h 2571887"/>
                <a:gd name="connsiteX68" fmla="*/ 2143125 w 2559682"/>
                <a:gd name="connsiteY68" fmla="*/ 2257562 h 2571887"/>
                <a:gd name="connsiteX69" fmla="*/ 2162175 w 2559682"/>
                <a:gd name="connsiteY69" fmla="*/ 2228987 h 2571887"/>
                <a:gd name="connsiteX70" fmla="*/ 2200275 w 2559682"/>
                <a:gd name="connsiteY70" fmla="*/ 2133737 h 2571887"/>
                <a:gd name="connsiteX71" fmla="*/ 2209800 w 2559682"/>
                <a:gd name="connsiteY71" fmla="*/ 2086112 h 2571887"/>
                <a:gd name="connsiteX72" fmla="*/ 2219325 w 2559682"/>
                <a:gd name="connsiteY72" fmla="*/ 2028962 h 2571887"/>
                <a:gd name="connsiteX73" fmla="*/ 2247900 w 2559682"/>
                <a:gd name="connsiteY73" fmla="*/ 1943237 h 2571887"/>
                <a:gd name="connsiteX74" fmla="*/ 2324100 w 2559682"/>
                <a:gd name="connsiteY74" fmla="*/ 1847987 h 2571887"/>
                <a:gd name="connsiteX75" fmla="*/ 2352675 w 2559682"/>
                <a:gd name="connsiteY75" fmla="*/ 1819412 h 2571887"/>
                <a:gd name="connsiteX76" fmla="*/ 2419350 w 2559682"/>
                <a:gd name="connsiteY76" fmla="*/ 1800362 h 2571887"/>
                <a:gd name="connsiteX77" fmla="*/ 2486025 w 2559682"/>
                <a:gd name="connsiteY77" fmla="*/ 1790837 h 2571887"/>
                <a:gd name="connsiteX78" fmla="*/ 2533650 w 2559682"/>
                <a:gd name="connsiteY78" fmla="*/ 1619387 h 2571887"/>
                <a:gd name="connsiteX79" fmla="*/ 2476500 w 2559682"/>
                <a:gd name="connsiteY79" fmla="*/ 1571762 h 2571887"/>
                <a:gd name="connsiteX80" fmla="*/ 2447925 w 2559682"/>
                <a:gd name="connsiteY80" fmla="*/ 1543187 h 2571887"/>
                <a:gd name="connsiteX81" fmla="*/ 2390775 w 2559682"/>
                <a:gd name="connsiteY81" fmla="*/ 1505087 h 2571887"/>
                <a:gd name="connsiteX82" fmla="*/ 2352675 w 2559682"/>
                <a:gd name="connsiteY82" fmla="*/ 1457462 h 2571887"/>
                <a:gd name="connsiteX83" fmla="*/ 2343150 w 2559682"/>
                <a:gd name="connsiteY83" fmla="*/ 1428887 h 2571887"/>
                <a:gd name="connsiteX84" fmla="*/ 2295525 w 2559682"/>
                <a:gd name="connsiteY84" fmla="*/ 1381262 h 2571887"/>
                <a:gd name="connsiteX85" fmla="*/ 2247900 w 2559682"/>
                <a:gd name="connsiteY85" fmla="*/ 1343162 h 2571887"/>
                <a:gd name="connsiteX86" fmla="*/ 2219325 w 2559682"/>
                <a:gd name="connsiteY86" fmla="*/ 1324112 h 2571887"/>
                <a:gd name="connsiteX87" fmla="*/ 2152650 w 2559682"/>
                <a:gd name="connsiteY87" fmla="*/ 1305062 h 2571887"/>
                <a:gd name="connsiteX88" fmla="*/ 2019300 w 2559682"/>
                <a:gd name="connsiteY88" fmla="*/ 1286012 h 2571887"/>
                <a:gd name="connsiteX89" fmla="*/ 1943100 w 2559682"/>
                <a:gd name="connsiteY89" fmla="*/ 1276487 h 2571887"/>
                <a:gd name="connsiteX90" fmla="*/ 1914525 w 2559682"/>
                <a:gd name="connsiteY90" fmla="*/ 1266962 h 2571887"/>
                <a:gd name="connsiteX91" fmla="*/ 1866900 w 2559682"/>
                <a:gd name="connsiteY91" fmla="*/ 1257437 h 2571887"/>
                <a:gd name="connsiteX92" fmla="*/ 1828800 w 2559682"/>
                <a:gd name="connsiteY92" fmla="*/ 1238387 h 2571887"/>
                <a:gd name="connsiteX93" fmla="*/ 1790700 w 2559682"/>
                <a:gd name="connsiteY93" fmla="*/ 1228862 h 2571887"/>
                <a:gd name="connsiteX94" fmla="*/ 1753285 w 2559682"/>
                <a:gd name="connsiteY94" fmla="*/ 1184526 h 2571887"/>
                <a:gd name="connsiteX95" fmla="*/ 1748762 w 2559682"/>
                <a:gd name="connsiteY95" fmla="*/ 1182951 h 2571887"/>
                <a:gd name="connsiteX96" fmla="*/ 1746501 w 2559682"/>
                <a:gd name="connsiteY96" fmla="*/ 1165272 h 2571887"/>
                <a:gd name="connsiteX97" fmla="*/ 1707373 w 2559682"/>
                <a:gd name="connsiteY97" fmla="*/ 1084068 h 2571887"/>
                <a:gd name="connsiteX98" fmla="*/ 1715870 w 2559682"/>
                <a:gd name="connsiteY98" fmla="*/ 1040075 h 2571887"/>
                <a:gd name="connsiteX99" fmla="*/ 1713267 w 2559682"/>
                <a:gd name="connsiteY99" fmla="*/ 1024314 h 2571887"/>
                <a:gd name="connsiteX100" fmla="*/ 1723135 w 2559682"/>
                <a:gd name="connsiteY100" fmla="*/ 1008965 h 2571887"/>
                <a:gd name="connsiteX101" fmla="*/ 1723135 w 2559682"/>
                <a:gd name="connsiteY101" fmla="*/ 1002387 h 2571887"/>
                <a:gd name="connsiteX102" fmla="*/ 1727452 w 2559682"/>
                <a:gd name="connsiteY102" fmla="*/ 969083 h 2571887"/>
                <a:gd name="connsiteX103" fmla="*/ 1707031 w 2559682"/>
                <a:gd name="connsiteY103" fmla="*/ 909329 h 2571887"/>
                <a:gd name="connsiteX104" fmla="*/ 1674481 w 2559682"/>
                <a:gd name="connsiteY104" fmla="*/ 854783 h 2571887"/>
                <a:gd name="connsiteX105" fmla="*/ 1661667 w 2559682"/>
                <a:gd name="connsiteY105" fmla="*/ 806816 h 2571887"/>
                <a:gd name="connsiteX106" fmla="*/ 1666875 w 2559682"/>
                <a:gd name="connsiteY106" fmla="*/ 619262 h 2571887"/>
                <a:gd name="connsiteX107" fmla="*/ 1647825 w 2559682"/>
                <a:gd name="connsiteY107" fmla="*/ 571637 h 2571887"/>
                <a:gd name="connsiteX108" fmla="*/ 1609725 w 2559682"/>
                <a:gd name="connsiteY108" fmla="*/ 504962 h 2571887"/>
                <a:gd name="connsiteX109" fmla="*/ 1524000 w 2559682"/>
                <a:gd name="connsiteY109" fmla="*/ 257312 h 2571887"/>
                <a:gd name="connsiteX110" fmla="*/ 1485900 w 2559682"/>
                <a:gd name="connsiteY110" fmla="*/ 171587 h 2571887"/>
                <a:gd name="connsiteX111" fmla="*/ 1457325 w 2559682"/>
                <a:gd name="connsiteY111" fmla="*/ 114437 h 2571887"/>
                <a:gd name="connsiteX112" fmla="*/ 1428750 w 2559682"/>
                <a:gd name="connsiteY112" fmla="*/ 95387 h 2571887"/>
                <a:gd name="connsiteX113" fmla="*/ 1390650 w 2559682"/>
                <a:gd name="connsiteY113" fmla="*/ 47762 h 2571887"/>
                <a:gd name="connsiteX114" fmla="*/ 1362075 w 2559682"/>
                <a:gd name="connsiteY114" fmla="*/ 19187 h 2571887"/>
                <a:gd name="connsiteX115" fmla="*/ 1304925 w 2559682"/>
                <a:gd name="connsiteY115" fmla="*/ 137 h 2571887"/>
                <a:gd name="connsiteX116" fmla="*/ 1181100 w 2559682"/>
                <a:gd name="connsiteY116" fmla="*/ 9662 h 2571887"/>
                <a:gd name="connsiteX117" fmla="*/ 1143685 w 2559682"/>
                <a:gd name="connsiteY117" fmla="*/ 6030 h 2571887"/>
                <a:gd name="connsiteX118" fmla="*/ 1066800 w 2559682"/>
                <a:gd name="connsiteY118" fmla="*/ 28712 h 2571887"/>
                <a:gd name="connsiteX119" fmla="*/ 1094005 w 2559682"/>
                <a:gd name="connsiteY119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71450 w 2559682"/>
                <a:gd name="connsiteY37" fmla="*/ 1809887 h 2571887"/>
                <a:gd name="connsiteX38" fmla="*/ 157471 w 2559682"/>
                <a:gd name="connsiteY38" fmla="*/ 1841135 h 2571887"/>
                <a:gd name="connsiteX39" fmla="*/ 200025 w 2559682"/>
                <a:gd name="connsiteY39" fmla="*/ 1847987 h 2571887"/>
                <a:gd name="connsiteX40" fmla="*/ 179947 w 2559682"/>
                <a:gd name="connsiteY40" fmla="*/ 1879851 h 2571887"/>
                <a:gd name="connsiteX41" fmla="*/ 219075 w 2559682"/>
                <a:gd name="connsiteY41" fmla="*/ 2038487 h 2571887"/>
                <a:gd name="connsiteX42" fmla="*/ 247650 w 2559682"/>
                <a:gd name="connsiteY42" fmla="*/ 2057537 h 2571887"/>
                <a:gd name="connsiteX43" fmla="*/ 295275 w 2559682"/>
                <a:gd name="connsiteY43" fmla="*/ 2114687 h 2571887"/>
                <a:gd name="connsiteX44" fmla="*/ 304800 w 2559682"/>
                <a:gd name="connsiteY44" fmla="*/ 2143262 h 2571887"/>
                <a:gd name="connsiteX45" fmla="*/ 323850 w 2559682"/>
                <a:gd name="connsiteY45" fmla="*/ 2171837 h 2571887"/>
                <a:gd name="connsiteX46" fmla="*/ 352425 w 2559682"/>
                <a:gd name="connsiteY46" fmla="*/ 2228987 h 2571887"/>
                <a:gd name="connsiteX47" fmla="*/ 381000 w 2559682"/>
                <a:gd name="connsiteY47" fmla="*/ 2257562 h 2571887"/>
                <a:gd name="connsiteX48" fmla="*/ 428625 w 2559682"/>
                <a:gd name="connsiteY48" fmla="*/ 2314712 h 2571887"/>
                <a:gd name="connsiteX49" fmla="*/ 457200 w 2559682"/>
                <a:gd name="connsiteY49" fmla="*/ 2333762 h 2571887"/>
                <a:gd name="connsiteX50" fmla="*/ 485775 w 2559682"/>
                <a:gd name="connsiteY50" fmla="*/ 2362337 h 2571887"/>
                <a:gd name="connsiteX51" fmla="*/ 542925 w 2559682"/>
                <a:gd name="connsiteY51" fmla="*/ 2400437 h 2571887"/>
                <a:gd name="connsiteX52" fmla="*/ 609600 w 2559682"/>
                <a:gd name="connsiteY52" fmla="*/ 2448062 h 2571887"/>
                <a:gd name="connsiteX53" fmla="*/ 685800 w 2559682"/>
                <a:gd name="connsiteY53" fmla="*/ 2438537 h 2571887"/>
                <a:gd name="connsiteX54" fmla="*/ 701218 w 2559682"/>
                <a:gd name="connsiteY54" fmla="*/ 2458615 h 2571887"/>
                <a:gd name="connsiteX55" fmla="*/ 741236 w 2559682"/>
                <a:gd name="connsiteY55" fmla="*/ 2471430 h 2571887"/>
                <a:gd name="connsiteX56" fmla="*/ 800100 w 2559682"/>
                <a:gd name="connsiteY56" fmla="*/ 2524262 h 2571887"/>
                <a:gd name="connsiteX57" fmla="*/ 857250 w 2559682"/>
                <a:gd name="connsiteY57" fmla="*/ 2571887 h 2571887"/>
                <a:gd name="connsiteX58" fmla="*/ 1038225 w 2559682"/>
                <a:gd name="connsiteY58" fmla="*/ 2552837 h 2571887"/>
                <a:gd name="connsiteX59" fmla="*/ 1085850 w 2559682"/>
                <a:gd name="connsiteY59" fmla="*/ 2543312 h 2571887"/>
                <a:gd name="connsiteX60" fmla="*/ 1295400 w 2559682"/>
                <a:gd name="connsiteY60" fmla="*/ 2552837 h 2571887"/>
                <a:gd name="connsiteX61" fmla="*/ 1438275 w 2559682"/>
                <a:gd name="connsiteY61" fmla="*/ 2562362 h 2571887"/>
                <a:gd name="connsiteX62" fmla="*/ 1590675 w 2559682"/>
                <a:gd name="connsiteY62" fmla="*/ 2552837 h 2571887"/>
                <a:gd name="connsiteX63" fmla="*/ 1828800 w 2559682"/>
                <a:gd name="connsiteY63" fmla="*/ 2505212 h 2571887"/>
                <a:gd name="connsiteX64" fmla="*/ 1885950 w 2559682"/>
                <a:gd name="connsiteY64" fmla="*/ 2467112 h 2571887"/>
                <a:gd name="connsiteX65" fmla="*/ 1943100 w 2559682"/>
                <a:gd name="connsiteY65" fmla="*/ 2419487 h 2571887"/>
                <a:gd name="connsiteX66" fmla="*/ 1981200 w 2559682"/>
                <a:gd name="connsiteY66" fmla="*/ 2371862 h 2571887"/>
                <a:gd name="connsiteX67" fmla="*/ 2047875 w 2559682"/>
                <a:gd name="connsiteY67" fmla="*/ 2314712 h 2571887"/>
                <a:gd name="connsiteX68" fmla="*/ 2085975 w 2559682"/>
                <a:gd name="connsiteY68" fmla="*/ 2295662 h 2571887"/>
                <a:gd name="connsiteX69" fmla="*/ 2143125 w 2559682"/>
                <a:gd name="connsiteY69" fmla="*/ 2257562 h 2571887"/>
                <a:gd name="connsiteX70" fmla="*/ 2162175 w 2559682"/>
                <a:gd name="connsiteY70" fmla="*/ 2228987 h 2571887"/>
                <a:gd name="connsiteX71" fmla="*/ 2200275 w 2559682"/>
                <a:gd name="connsiteY71" fmla="*/ 2133737 h 2571887"/>
                <a:gd name="connsiteX72" fmla="*/ 2209800 w 2559682"/>
                <a:gd name="connsiteY72" fmla="*/ 2086112 h 2571887"/>
                <a:gd name="connsiteX73" fmla="*/ 2219325 w 2559682"/>
                <a:gd name="connsiteY73" fmla="*/ 2028962 h 2571887"/>
                <a:gd name="connsiteX74" fmla="*/ 2247900 w 2559682"/>
                <a:gd name="connsiteY74" fmla="*/ 1943237 h 2571887"/>
                <a:gd name="connsiteX75" fmla="*/ 2324100 w 2559682"/>
                <a:gd name="connsiteY75" fmla="*/ 1847987 h 2571887"/>
                <a:gd name="connsiteX76" fmla="*/ 2352675 w 2559682"/>
                <a:gd name="connsiteY76" fmla="*/ 1819412 h 2571887"/>
                <a:gd name="connsiteX77" fmla="*/ 2419350 w 2559682"/>
                <a:gd name="connsiteY77" fmla="*/ 1800362 h 2571887"/>
                <a:gd name="connsiteX78" fmla="*/ 2486025 w 2559682"/>
                <a:gd name="connsiteY78" fmla="*/ 1790837 h 2571887"/>
                <a:gd name="connsiteX79" fmla="*/ 2533650 w 2559682"/>
                <a:gd name="connsiteY79" fmla="*/ 1619387 h 2571887"/>
                <a:gd name="connsiteX80" fmla="*/ 2476500 w 2559682"/>
                <a:gd name="connsiteY80" fmla="*/ 1571762 h 2571887"/>
                <a:gd name="connsiteX81" fmla="*/ 2447925 w 2559682"/>
                <a:gd name="connsiteY81" fmla="*/ 1543187 h 2571887"/>
                <a:gd name="connsiteX82" fmla="*/ 2390775 w 2559682"/>
                <a:gd name="connsiteY82" fmla="*/ 1505087 h 2571887"/>
                <a:gd name="connsiteX83" fmla="*/ 2352675 w 2559682"/>
                <a:gd name="connsiteY83" fmla="*/ 1457462 h 2571887"/>
                <a:gd name="connsiteX84" fmla="*/ 2343150 w 2559682"/>
                <a:gd name="connsiteY84" fmla="*/ 1428887 h 2571887"/>
                <a:gd name="connsiteX85" fmla="*/ 2295525 w 2559682"/>
                <a:gd name="connsiteY85" fmla="*/ 1381262 h 2571887"/>
                <a:gd name="connsiteX86" fmla="*/ 2247900 w 2559682"/>
                <a:gd name="connsiteY86" fmla="*/ 1343162 h 2571887"/>
                <a:gd name="connsiteX87" fmla="*/ 2219325 w 2559682"/>
                <a:gd name="connsiteY87" fmla="*/ 1324112 h 2571887"/>
                <a:gd name="connsiteX88" fmla="*/ 2152650 w 2559682"/>
                <a:gd name="connsiteY88" fmla="*/ 1305062 h 2571887"/>
                <a:gd name="connsiteX89" fmla="*/ 2019300 w 2559682"/>
                <a:gd name="connsiteY89" fmla="*/ 1286012 h 2571887"/>
                <a:gd name="connsiteX90" fmla="*/ 1943100 w 2559682"/>
                <a:gd name="connsiteY90" fmla="*/ 1276487 h 2571887"/>
                <a:gd name="connsiteX91" fmla="*/ 1914525 w 2559682"/>
                <a:gd name="connsiteY91" fmla="*/ 1266962 h 2571887"/>
                <a:gd name="connsiteX92" fmla="*/ 1866900 w 2559682"/>
                <a:gd name="connsiteY92" fmla="*/ 1257437 h 2571887"/>
                <a:gd name="connsiteX93" fmla="*/ 1828800 w 2559682"/>
                <a:gd name="connsiteY93" fmla="*/ 1238387 h 2571887"/>
                <a:gd name="connsiteX94" fmla="*/ 1790700 w 2559682"/>
                <a:gd name="connsiteY94" fmla="*/ 1228862 h 2571887"/>
                <a:gd name="connsiteX95" fmla="*/ 1753285 w 2559682"/>
                <a:gd name="connsiteY95" fmla="*/ 1184526 h 2571887"/>
                <a:gd name="connsiteX96" fmla="*/ 1748762 w 2559682"/>
                <a:gd name="connsiteY96" fmla="*/ 1182951 h 2571887"/>
                <a:gd name="connsiteX97" fmla="*/ 1746501 w 2559682"/>
                <a:gd name="connsiteY97" fmla="*/ 1165272 h 2571887"/>
                <a:gd name="connsiteX98" fmla="*/ 1707373 w 2559682"/>
                <a:gd name="connsiteY98" fmla="*/ 1084068 h 2571887"/>
                <a:gd name="connsiteX99" fmla="*/ 1715870 w 2559682"/>
                <a:gd name="connsiteY99" fmla="*/ 1040075 h 2571887"/>
                <a:gd name="connsiteX100" fmla="*/ 1713267 w 2559682"/>
                <a:gd name="connsiteY100" fmla="*/ 1024314 h 2571887"/>
                <a:gd name="connsiteX101" fmla="*/ 1723135 w 2559682"/>
                <a:gd name="connsiteY101" fmla="*/ 1008965 h 2571887"/>
                <a:gd name="connsiteX102" fmla="*/ 1723135 w 2559682"/>
                <a:gd name="connsiteY102" fmla="*/ 1002387 h 2571887"/>
                <a:gd name="connsiteX103" fmla="*/ 1727452 w 2559682"/>
                <a:gd name="connsiteY103" fmla="*/ 969083 h 2571887"/>
                <a:gd name="connsiteX104" fmla="*/ 1707031 w 2559682"/>
                <a:gd name="connsiteY104" fmla="*/ 909329 h 2571887"/>
                <a:gd name="connsiteX105" fmla="*/ 1674481 w 2559682"/>
                <a:gd name="connsiteY105" fmla="*/ 854783 h 2571887"/>
                <a:gd name="connsiteX106" fmla="*/ 1661667 w 2559682"/>
                <a:gd name="connsiteY106" fmla="*/ 806816 h 2571887"/>
                <a:gd name="connsiteX107" fmla="*/ 1666875 w 2559682"/>
                <a:gd name="connsiteY107" fmla="*/ 619262 h 2571887"/>
                <a:gd name="connsiteX108" fmla="*/ 1647825 w 2559682"/>
                <a:gd name="connsiteY108" fmla="*/ 571637 h 2571887"/>
                <a:gd name="connsiteX109" fmla="*/ 1609725 w 2559682"/>
                <a:gd name="connsiteY109" fmla="*/ 504962 h 2571887"/>
                <a:gd name="connsiteX110" fmla="*/ 1524000 w 2559682"/>
                <a:gd name="connsiteY110" fmla="*/ 257312 h 2571887"/>
                <a:gd name="connsiteX111" fmla="*/ 1485900 w 2559682"/>
                <a:gd name="connsiteY111" fmla="*/ 171587 h 2571887"/>
                <a:gd name="connsiteX112" fmla="*/ 1457325 w 2559682"/>
                <a:gd name="connsiteY112" fmla="*/ 114437 h 2571887"/>
                <a:gd name="connsiteX113" fmla="*/ 1428750 w 2559682"/>
                <a:gd name="connsiteY113" fmla="*/ 95387 h 2571887"/>
                <a:gd name="connsiteX114" fmla="*/ 1390650 w 2559682"/>
                <a:gd name="connsiteY114" fmla="*/ 47762 h 2571887"/>
                <a:gd name="connsiteX115" fmla="*/ 1362075 w 2559682"/>
                <a:gd name="connsiteY115" fmla="*/ 19187 h 2571887"/>
                <a:gd name="connsiteX116" fmla="*/ 1304925 w 2559682"/>
                <a:gd name="connsiteY116" fmla="*/ 137 h 2571887"/>
                <a:gd name="connsiteX117" fmla="*/ 1181100 w 2559682"/>
                <a:gd name="connsiteY117" fmla="*/ 9662 h 2571887"/>
                <a:gd name="connsiteX118" fmla="*/ 1143685 w 2559682"/>
                <a:gd name="connsiteY118" fmla="*/ 6030 h 2571887"/>
                <a:gd name="connsiteX119" fmla="*/ 1066800 w 2559682"/>
                <a:gd name="connsiteY119" fmla="*/ 28712 h 2571887"/>
                <a:gd name="connsiteX120" fmla="*/ 1094005 w 2559682"/>
                <a:gd name="connsiteY120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48426 w 2559682"/>
                <a:gd name="connsiteY37" fmla="*/ 1816466 h 2571887"/>
                <a:gd name="connsiteX38" fmla="*/ 157471 w 2559682"/>
                <a:gd name="connsiteY38" fmla="*/ 1841135 h 2571887"/>
                <a:gd name="connsiteX39" fmla="*/ 200025 w 2559682"/>
                <a:gd name="connsiteY39" fmla="*/ 1847987 h 2571887"/>
                <a:gd name="connsiteX40" fmla="*/ 179947 w 2559682"/>
                <a:gd name="connsiteY40" fmla="*/ 1879851 h 2571887"/>
                <a:gd name="connsiteX41" fmla="*/ 219075 w 2559682"/>
                <a:gd name="connsiteY41" fmla="*/ 2038487 h 2571887"/>
                <a:gd name="connsiteX42" fmla="*/ 247650 w 2559682"/>
                <a:gd name="connsiteY42" fmla="*/ 2057537 h 2571887"/>
                <a:gd name="connsiteX43" fmla="*/ 295275 w 2559682"/>
                <a:gd name="connsiteY43" fmla="*/ 2114687 h 2571887"/>
                <a:gd name="connsiteX44" fmla="*/ 304800 w 2559682"/>
                <a:gd name="connsiteY44" fmla="*/ 2143262 h 2571887"/>
                <a:gd name="connsiteX45" fmla="*/ 323850 w 2559682"/>
                <a:gd name="connsiteY45" fmla="*/ 2171837 h 2571887"/>
                <a:gd name="connsiteX46" fmla="*/ 352425 w 2559682"/>
                <a:gd name="connsiteY46" fmla="*/ 2228987 h 2571887"/>
                <a:gd name="connsiteX47" fmla="*/ 381000 w 2559682"/>
                <a:gd name="connsiteY47" fmla="*/ 2257562 h 2571887"/>
                <a:gd name="connsiteX48" fmla="*/ 428625 w 2559682"/>
                <a:gd name="connsiteY48" fmla="*/ 2314712 h 2571887"/>
                <a:gd name="connsiteX49" fmla="*/ 457200 w 2559682"/>
                <a:gd name="connsiteY49" fmla="*/ 2333762 h 2571887"/>
                <a:gd name="connsiteX50" fmla="*/ 485775 w 2559682"/>
                <a:gd name="connsiteY50" fmla="*/ 2362337 h 2571887"/>
                <a:gd name="connsiteX51" fmla="*/ 542925 w 2559682"/>
                <a:gd name="connsiteY51" fmla="*/ 2400437 h 2571887"/>
                <a:gd name="connsiteX52" fmla="*/ 609600 w 2559682"/>
                <a:gd name="connsiteY52" fmla="*/ 2448062 h 2571887"/>
                <a:gd name="connsiteX53" fmla="*/ 685800 w 2559682"/>
                <a:gd name="connsiteY53" fmla="*/ 2438537 h 2571887"/>
                <a:gd name="connsiteX54" fmla="*/ 701218 w 2559682"/>
                <a:gd name="connsiteY54" fmla="*/ 2458615 h 2571887"/>
                <a:gd name="connsiteX55" fmla="*/ 741236 w 2559682"/>
                <a:gd name="connsiteY55" fmla="*/ 2471430 h 2571887"/>
                <a:gd name="connsiteX56" fmla="*/ 800100 w 2559682"/>
                <a:gd name="connsiteY56" fmla="*/ 2524262 h 2571887"/>
                <a:gd name="connsiteX57" fmla="*/ 857250 w 2559682"/>
                <a:gd name="connsiteY57" fmla="*/ 2571887 h 2571887"/>
                <a:gd name="connsiteX58" fmla="*/ 1038225 w 2559682"/>
                <a:gd name="connsiteY58" fmla="*/ 2552837 h 2571887"/>
                <a:gd name="connsiteX59" fmla="*/ 1085850 w 2559682"/>
                <a:gd name="connsiteY59" fmla="*/ 2543312 h 2571887"/>
                <a:gd name="connsiteX60" fmla="*/ 1295400 w 2559682"/>
                <a:gd name="connsiteY60" fmla="*/ 2552837 h 2571887"/>
                <a:gd name="connsiteX61" fmla="*/ 1438275 w 2559682"/>
                <a:gd name="connsiteY61" fmla="*/ 2562362 h 2571887"/>
                <a:gd name="connsiteX62" fmla="*/ 1590675 w 2559682"/>
                <a:gd name="connsiteY62" fmla="*/ 2552837 h 2571887"/>
                <a:gd name="connsiteX63" fmla="*/ 1828800 w 2559682"/>
                <a:gd name="connsiteY63" fmla="*/ 2505212 h 2571887"/>
                <a:gd name="connsiteX64" fmla="*/ 1885950 w 2559682"/>
                <a:gd name="connsiteY64" fmla="*/ 2467112 h 2571887"/>
                <a:gd name="connsiteX65" fmla="*/ 1943100 w 2559682"/>
                <a:gd name="connsiteY65" fmla="*/ 2419487 h 2571887"/>
                <a:gd name="connsiteX66" fmla="*/ 1981200 w 2559682"/>
                <a:gd name="connsiteY66" fmla="*/ 2371862 h 2571887"/>
                <a:gd name="connsiteX67" fmla="*/ 2047875 w 2559682"/>
                <a:gd name="connsiteY67" fmla="*/ 2314712 h 2571887"/>
                <a:gd name="connsiteX68" fmla="*/ 2085975 w 2559682"/>
                <a:gd name="connsiteY68" fmla="*/ 2295662 h 2571887"/>
                <a:gd name="connsiteX69" fmla="*/ 2143125 w 2559682"/>
                <a:gd name="connsiteY69" fmla="*/ 2257562 h 2571887"/>
                <a:gd name="connsiteX70" fmla="*/ 2162175 w 2559682"/>
                <a:gd name="connsiteY70" fmla="*/ 2228987 h 2571887"/>
                <a:gd name="connsiteX71" fmla="*/ 2200275 w 2559682"/>
                <a:gd name="connsiteY71" fmla="*/ 2133737 h 2571887"/>
                <a:gd name="connsiteX72" fmla="*/ 2209800 w 2559682"/>
                <a:gd name="connsiteY72" fmla="*/ 2086112 h 2571887"/>
                <a:gd name="connsiteX73" fmla="*/ 2219325 w 2559682"/>
                <a:gd name="connsiteY73" fmla="*/ 2028962 h 2571887"/>
                <a:gd name="connsiteX74" fmla="*/ 2247900 w 2559682"/>
                <a:gd name="connsiteY74" fmla="*/ 1943237 h 2571887"/>
                <a:gd name="connsiteX75" fmla="*/ 2324100 w 2559682"/>
                <a:gd name="connsiteY75" fmla="*/ 1847987 h 2571887"/>
                <a:gd name="connsiteX76" fmla="*/ 2352675 w 2559682"/>
                <a:gd name="connsiteY76" fmla="*/ 1819412 h 2571887"/>
                <a:gd name="connsiteX77" fmla="*/ 2419350 w 2559682"/>
                <a:gd name="connsiteY77" fmla="*/ 1800362 h 2571887"/>
                <a:gd name="connsiteX78" fmla="*/ 2486025 w 2559682"/>
                <a:gd name="connsiteY78" fmla="*/ 1790837 h 2571887"/>
                <a:gd name="connsiteX79" fmla="*/ 2533650 w 2559682"/>
                <a:gd name="connsiteY79" fmla="*/ 1619387 h 2571887"/>
                <a:gd name="connsiteX80" fmla="*/ 2476500 w 2559682"/>
                <a:gd name="connsiteY80" fmla="*/ 1571762 h 2571887"/>
                <a:gd name="connsiteX81" fmla="*/ 2447925 w 2559682"/>
                <a:gd name="connsiteY81" fmla="*/ 1543187 h 2571887"/>
                <a:gd name="connsiteX82" fmla="*/ 2390775 w 2559682"/>
                <a:gd name="connsiteY82" fmla="*/ 1505087 h 2571887"/>
                <a:gd name="connsiteX83" fmla="*/ 2352675 w 2559682"/>
                <a:gd name="connsiteY83" fmla="*/ 1457462 h 2571887"/>
                <a:gd name="connsiteX84" fmla="*/ 2343150 w 2559682"/>
                <a:gd name="connsiteY84" fmla="*/ 1428887 h 2571887"/>
                <a:gd name="connsiteX85" fmla="*/ 2295525 w 2559682"/>
                <a:gd name="connsiteY85" fmla="*/ 1381262 h 2571887"/>
                <a:gd name="connsiteX86" fmla="*/ 2247900 w 2559682"/>
                <a:gd name="connsiteY86" fmla="*/ 1343162 h 2571887"/>
                <a:gd name="connsiteX87" fmla="*/ 2219325 w 2559682"/>
                <a:gd name="connsiteY87" fmla="*/ 1324112 h 2571887"/>
                <a:gd name="connsiteX88" fmla="*/ 2152650 w 2559682"/>
                <a:gd name="connsiteY88" fmla="*/ 1305062 h 2571887"/>
                <a:gd name="connsiteX89" fmla="*/ 2019300 w 2559682"/>
                <a:gd name="connsiteY89" fmla="*/ 1286012 h 2571887"/>
                <a:gd name="connsiteX90" fmla="*/ 1943100 w 2559682"/>
                <a:gd name="connsiteY90" fmla="*/ 1276487 h 2571887"/>
                <a:gd name="connsiteX91" fmla="*/ 1914525 w 2559682"/>
                <a:gd name="connsiteY91" fmla="*/ 1266962 h 2571887"/>
                <a:gd name="connsiteX92" fmla="*/ 1866900 w 2559682"/>
                <a:gd name="connsiteY92" fmla="*/ 1257437 h 2571887"/>
                <a:gd name="connsiteX93" fmla="*/ 1828800 w 2559682"/>
                <a:gd name="connsiteY93" fmla="*/ 1238387 h 2571887"/>
                <a:gd name="connsiteX94" fmla="*/ 1790700 w 2559682"/>
                <a:gd name="connsiteY94" fmla="*/ 1228862 h 2571887"/>
                <a:gd name="connsiteX95" fmla="*/ 1753285 w 2559682"/>
                <a:gd name="connsiteY95" fmla="*/ 1184526 h 2571887"/>
                <a:gd name="connsiteX96" fmla="*/ 1748762 w 2559682"/>
                <a:gd name="connsiteY96" fmla="*/ 1182951 h 2571887"/>
                <a:gd name="connsiteX97" fmla="*/ 1746501 w 2559682"/>
                <a:gd name="connsiteY97" fmla="*/ 1165272 h 2571887"/>
                <a:gd name="connsiteX98" fmla="*/ 1707373 w 2559682"/>
                <a:gd name="connsiteY98" fmla="*/ 1084068 h 2571887"/>
                <a:gd name="connsiteX99" fmla="*/ 1715870 w 2559682"/>
                <a:gd name="connsiteY99" fmla="*/ 1040075 h 2571887"/>
                <a:gd name="connsiteX100" fmla="*/ 1713267 w 2559682"/>
                <a:gd name="connsiteY100" fmla="*/ 1024314 h 2571887"/>
                <a:gd name="connsiteX101" fmla="*/ 1723135 w 2559682"/>
                <a:gd name="connsiteY101" fmla="*/ 1008965 h 2571887"/>
                <a:gd name="connsiteX102" fmla="*/ 1723135 w 2559682"/>
                <a:gd name="connsiteY102" fmla="*/ 1002387 h 2571887"/>
                <a:gd name="connsiteX103" fmla="*/ 1727452 w 2559682"/>
                <a:gd name="connsiteY103" fmla="*/ 969083 h 2571887"/>
                <a:gd name="connsiteX104" fmla="*/ 1707031 w 2559682"/>
                <a:gd name="connsiteY104" fmla="*/ 909329 h 2571887"/>
                <a:gd name="connsiteX105" fmla="*/ 1674481 w 2559682"/>
                <a:gd name="connsiteY105" fmla="*/ 854783 h 2571887"/>
                <a:gd name="connsiteX106" fmla="*/ 1661667 w 2559682"/>
                <a:gd name="connsiteY106" fmla="*/ 806816 h 2571887"/>
                <a:gd name="connsiteX107" fmla="*/ 1666875 w 2559682"/>
                <a:gd name="connsiteY107" fmla="*/ 619262 h 2571887"/>
                <a:gd name="connsiteX108" fmla="*/ 1647825 w 2559682"/>
                <a:gd name="connsiteY108" fmla="*/ 571637 h 2571887"/>
                <a:gd name="connsiteX109" fmla="*/ 1609725 w 2559682"/>
                <a:gd name="connsiteY109" fmla="*/ 504962 h 2571887"/>
                <a:gd name="connsiteX110" fmla="*/ 1524000 w 2559682"/>
                <a:gd name="connsiteY110" fmla="*/ 257312 h 2571887"/>
                <a:gd name="connsiteX111" fmla="*/ 1485900 w 2559682"/>
                <a:gd name="connsiteY111" fmla="*/ 171587 h 2571887"/>
                <a:gd name="connsiteX112" fmla="*/ 1457325 w 2559682"/>
                <a:gd name="connsiteY112" fmla="*/ 114437 h 2571887"/>
                <a:gd name="connsiteX113" fmla="*/ 1428750 w 2559682"/>
                <a:gd name="connsiteY113" fmla="*/ 95387 h 2571887"/>
                <a:gd name="connsiteX114" fmla="*/ 1390650 w 2559682"/>
                <a:gd name="connsiteY114" fmla="*/ 47762 h 2571887"/>
                <a:gd name="connsiteX115" fmla="*/ 1362075 w 2559682"/>
                <a:gd name="connsiteY115" fmla="*/ 19187 h 2571887"/>
                <a:gd name="connsiteX116" fmla="*/ 1304925 w 2559682"/>
                <a:gd name="connsiteY116" fmla="*/ 137 h 2571887"/>
                <a:gd name="connsiteX117" fmla="*/ 1181100 w 2559682"/>
                <a:gd name="connsiteY117" fmla="*/ 9662 h 2571887"/>
                <a:gd name="connsiteX118" fmla="*/ 1143685 w 2559682"/>
                <a:gd name="connsiteY118" fmla="*/ 6030 h 2571887"/>
                <a:gd name="connsiteX119" fmla="*/ 1066800 w 2559682"/>
                <a:gd name="connsiteY119" fmla="*/ 28712 h 2571887"/>
                <a:gd name="connsiteX120" fmla="*/ 1094005 w 2559682"/>
                <a:gd name="connsiteY120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52400 w 2559682"/>
                <a:gd name="connsiteY36" fmla="*/ 1781312 h 2571887"/>
                <a:gd name="connsiteX37" fmla="*/ 148426 w 2559682"/>
                <a:gd name="connsiteY37" fmla="*/ 1816466 h 2571887"/>
                <a:gd name="connsiteX38" fmla="*/ 157471 w 2559682"/>
                <a:gd name="connsiteY38" fmla="*/ 1841135 h 2571887"/>
                <a:gd name="connsiteX39" fmla="*/ 160554 w 2559682"/>
                <a:gd name="connsiteY39" fmla="*/ 1857855 h 2571887"/>
                <a:gd name="connsiteX40" fmla="*/ 179947 w 2559682"/>
                <a:gd name="connsiteY40" fmla="*/ 1879851 h 2571887"/>
                <a:gd name="connsiteX41" fmla="*/ 219075 w 2559682"/>
                <a:gd name="connsiteY41" fmla="*/ 2038487 h 2571887"/>
                <a:gd name="connsiteX42" fmla="*/ 247650 w 2559682"/>
                <a:gd name="connsiteY42" fmla="*/ 2057537 h 2571887"/>
                <a:gd name="connsiteX43" fmla="*/ 295275 w 2559682"/>
                <a:gd name="connsiteY43" fmla="*/ 2114687 h 2571887"/>
                <a:gd name="connsiteX44" fmla="*/ 304800 w 2559682"/>
                <a:gd name="connsiteY44" fmla="*/ 2143262 h 2571887"/>
                <a:gd name="connsiteX45" fmla="*/ 323850 w 2559682"/>
                <a:gd name="connsiteY45" fmla="*/ 2171837 h 2571887"/>
                <a:gd name="connsiteX46" fmla="*/ 352425 w 2559682"/>
                <a:gd name="connsiteY46" fmla="*/ 2228987 h 2571887"/>
                <a:gd name="connsiteX47" fmla="*/ 381000 w 2559682"/>
                <a:gd name="connsiteY47" fmla="*/ 2257562 h 2571887"/>
                <a:gd name="connsiteX48" fmla="*/ 428625 w 2559682"/>
                <a:gd name="connsiteY48" fmla="*/ 2314712 h 2571887"/>
                <a:gd name="connsiteX49" fmla="*/ 457200 w 2559682"/>
                <a:gd name="connsiteY49" fmla="*/ 2333762 h 2571887"/>
                <a:gd name="connsiteX50" fmla="*/ 485775 w 2559682"/>
                <a:gd name="connsiteY50" fmla="*/ 2362337 h 2571887"/>
                <a:gd name="connsiteX51" fmla="*/ 542925 w 2559682"/>
                <a:gd name="connsiteY51" fmla="*/ 2400437 h 2571887"/>
                <a:gd name="connsiteX52" fmla="*/ 609600 w 2559682"/>
                <a:gd name="connsiteY52" fmla="*/ 2448062 h 2571887"/>
                <a:gd name="connsiteX53" fmla="*/ 685800 w 2559682"/>
                <a:gd name="connsiteY53" fmla="*/ 2438537 h 2571887"/>
                <a:gd name="connsiteX54" fmla="*/ 701218 w 2559682"/>
                <a:gd name="connsiteY54" fmla="*/ 2458615 h 2571887"/>
                <a:gd name="connsiteX55" fmla="*/ 741236 w 2559682"/>
                <a:gd name="connsiteY55" fmla="*/ 2471430 h 2571887"/>
                <a:gd name="connsiteX56" fmla="*/ 800100 w 2559682"/>
                <a:gd name="connsiteY56" fmla="*/ 2524262 h 2571887"/>
                <a:gd name="connsiteX57" fmla="*/ 857250 w 2559682"/>
                <a:gd name="connsiteY57" fmla="*/ 2571887 h 2571887"/>
                <a:gd name="connsiteX58" fmla="*/ 1038225 w 2559682"/>
                <a:gd name="connsiteY58" fmla="*/ 2552837 h 2571887"/>
                <a:gd name="connsiteX59" fmla="*/ 1085850 w 2559682"/>
                <a:gd name="connsiteY59" fmla="*/ 2543312 h 2571887"/>
                <a:gd name="connsiteX60" fmla="*/ 1295400 w 2559682"/>
                <a:gd name="connsiteY60" fmla="*/ 2552837 h 2571887"/>
                <a:gd name="connsiteX61" fmla="*/ 1438275 w 2559682"/>
                <a:gd name="connsiteY61" fmla="*/ 2562362 h 2571887"/>
                <a:gd name="connsiteX62" fmla="*/ 1590675 w 2559682"/>
                <a:gd name="connsiteY62" fmla="*/ 2552837 h 2571887"/>
                <a:gd name="connsiteX63" fmla="*/ 1828800 w 2559682"/>
                <a:gd name="connsiteY63" fmla="*/ 2505212 h 2571887"/>
                <a:gd name="connsiteX64" fmla="*/ 1885950 w 2559682"/>
                <a:gd name="connsiteY64" fmla="*/ 2467112 h 2571887"/>
                <a:gd name="connsiteX65" fmla="*/ 1943100 w 2559682"/>
                <a:gd name="connsiteY65" fmla="*/ 2419487 h 2571887"/>
                <a:gd name="connsiteX66" fmla="*/ 1981200 w 2559682"/>
                <a:gd name="connsiteY66" fmla="*/ 2371862 h 2571887"/>
                <a:gd name="connsiteX67" fmla="*/ 2047875 w 2559682"/>
                <a:gd name="connsiteY67" fmla="*/ 2314712 h 2571887"/>
                <a:gd name="connsiteX68" fmla="*/ 2085975 w 2559682"/>
                <a:gd name="connsiteY68" fmla="*/ 2295662 h 2571887"/>
                <a:gd name="connsiteX69" fmla="*/ 2143125 w 2559682"/>
                <a:gd name="connsiteY69" fmla="*/ 2257562 h 2571887"/>
                <a:gd name="connsiteX70" fmla="*/ 2162175 w 2559682"/>
                <a:gd name="connsiteY70" fmla="*/ 2228987 h 2571887"/>
                <a:gd name="connsiteX71" fmla="*/ 2200275 w 2559682"/>
                <a:gd name="connsiteY71" fmla="*/ 2133737 h 2571887"/>
                <a:gd name="connsiteX72" fmla="*/ 2209800 w 2559682"/>
                <a:gd name="connsiteY72" fmla="*/ 2086112 h 2571887"/>
                <a:gd name="connsiteX73" fmla="*/ 2219325 w 2559682"/>
                <a:gd name="connsiteY73" fmla="*/ 2028962 h 2571887"/>
                <a:gd name="connsiteX74" fmla="*/ 2247900 w 2559682"/>
                <a:gd name="connsiteY74" fmla="*/ 1943237 h 2571887"/>
                <a:gd name="connsiteX75" fmla="*/ 2324100 w 2559682"/>
                <a:gd name="connsiteY75" fmla="*/ 1847987 h 2571887"/>
                <a:gd name="connsiteX76" fmla="*/ 2352675 w 2559682"/>
                <a:gd name="connsiteY76" fmla="*/ 1819412 h 2571887"/>
                <a:gd name="connsiteX77" fmla="*/ 2419350 w 2559682"/>
                <a:gd name="connsiteY77" fmla="*/ 1800362 h 2571887"/>
                <a:gd name="connsiteX78" fmla="*/ 2486025 w 2559682"/>
                <a:gd name="connsiteY78" fmla="*/ 1790837 h 2571887"/>
                <a:gd name="connsiteX79" fmla="*/ 2533650 w 2559682"/>
                <a:gd name="connsiteY79" fmla="*/ 1619387 h 2571887"/>
                <a:gd name="connsiteX80" fmla="*/ 2476500 w 2559682"/>
                <a:gd name="connsiteY80" fmla="*/ 1571762 h 2571887"/>
                <a:gd name="connsiteX81" fmla="*/ 2447925 w 2559682"/>
                <a:gd name="connsiteY81" fmla="*/ 1543187 h 2571887"/>
                <a:gd name="connsiteX82" fmla="*/ 2390775 w 2559682"/>
                <a:gd name="connsiteY82" fmla="*/ 1505087 h 2571887"/>
                <a:gd name="connsiteX83" fmla="*/ 2352675 w 2559682"/>
                <a:gd name="connsiteY83" fmla="*/ 1457462 h 2571887"/>
                <a:gd name="connsiteX84" fmla="*/ 2343150 w 2559682"/>
                <a:gd name="connsiteY84" fmla="*/ 1428887 h 2571887"/>
                <a:gd name="connsiteX85" fmla="*/ 2295525 w 2559682"/>
                <a:gd name="connsiteY85" fmla="*/ 1381262 h 2571887"/>
                <a:gd name="connsiteX86" fmla="*/ 2247900 w 2559682"/>
                <a:gd name="connsiteY86" fmla="*/ 1343162 h 2571887"/>
                <a:gd name="connsiteX87" fmla="*/ 2219325 w 2559682"/>
                <a:gd name="connsiteY87" fmla="*/ 1324112 h 2571887"/>
                <a:gd name="connsiteX88" fmla="*/ 2152650 w 2559682"/>
                <a:gd name="connsiteY88" fmla="*/ 1305062 h 2571887"/>
                <a:gd name="connsiteX89" fmla="*/ 2019300 w 2559682"/>
                <a:gd name="connsiteY89" fmla="*/ 1286012 h 2571887"/>
                <a:gd name="connsiteX90" fmla="*/ 1943100 w 2559682"/>
                <a:gd name="connsiteY90" fmla="*/ 1276487 h 2571887"/>
                <a:gd name="connsiteX91" fmla="*/ 1914525 w 2559682"/>
                <a:gd name="connsiteY91" fmla="*/ 1266962 h 2571887"/>
                <a:gd name="connsiteX92" fmla="*/ 1866900 w 2559682"/>
                <a:gd name="connsiteY92" fmla="*/ 1257437 h 2571887"/>
                <a:gd name="connsiteX93" fmla="*/ 1828800 w 2559682"/>
                <a:gd name="connsiteY93" fmla="*/ 1238387 h 2571887"/>
                <a:gd name="connsiteX94" fmla="*/ 1790700 w 2559682"/>
                <a:gd name="connsiteY94" fmla="*/ 1228862 h 2571887"/>
                <a:gd name="connsiteX95" fmla="*/ 1753285 w 2559682"/>
                <a:gd name="connsiteY95" fmla="*/ 1184526 h 2571887"/>
                <a:gd name="connsiteX96" fmla="*/ 1748762 w 2559682"/>
                <a:gd name="connsiteY96" fmla="*/ 1182951 h 2571887"/>
                <a:gd name="connsiteX97" fmla="*/ 1746501 w 2559682"/>
                <a:gd name="connsiteY97" fmla="*/ 1165272 h 2571887"/>
                <a:gd name="connsiteX98" fmla="*/ 1707373 w 2559682"/>
                <a:gd name="connsiteY98" fmla="*/ 1084068 h 2571887"/>
                <a:gd name="connsiteX99" fmla="*/ 1715870 w 2559682"/>
                <a:gd name="connsiteY99" fmla="*/ 1040075 h 2571887"/>
                <a:gd name="connsiteX100" fmla="*/ 1713267 w 2559682"/>
                <a:gd name="connsiteY100" fmla="*/ 1024314 h 2571887"/>
                <a:gd name="connsiteX101" fmla="*/ 1723135 w 2559682"/>
                <a:gd name="connsiteY101" fmla="*/ 1008965 h 2571887"/>
                <a:gd name="connsiteX102" fmla="*/ 1723135 w 2559682"/>
                <a:gd name="connsiteY102" fmla="*/ 1002387 h 2571887"/>
                <a:gd name="connsiteX103" fmla="*/ 1727452 w 2559682"/>
                <a:gd name="connsiteY103" fmla="*/ 969083 h 2571887"/>
                <a:gd name="connsiteX104" fmla="*/ 1707031 w 2559682"/>
                <a:gd name="connsiteY104" fmla="*/ 909329 h 2571887"/>
                <a:gd name="connsiteX105" fmla="*/ 1674481 w 2559682"/>
                <a:gd name="connsiteY105" fmla="*/ 854783 h 2571887"/>
                <a:gd name="connsiteX106" fmla="*/ 1661667 w 2559682"/>
                <a:gd name="connsiteY106" fmla="*/ 806816 h 2571887"/>
                <a:gd name="connsiteX107" fmla="*/ 1666875 w 2559682"/>
                <a:gd name="connsiteY107" fmla="*/ 619262 h 2571887"/>
                <a:gd name="connsiteX108" fmla="*/ 1647825 w 2559682"/>
                <a:gd name="connsiteY108" fmla="*/ 571637 h 2571887"/>
                <a:gd name="connsiteX109" fmla="*/ 1609725 w 2559682"/>
                <a:gd name="connsiteY109" fmla="*/ 504962 h 2571887"/>
                <a:gd name="connsiteX110" fmla="*/ 1524000 w 2559682"/>
                <a:gd name="connsiteY110" fmla="*/ 257312 h 2571887"/>
                <a:gd name="connsiteX111" fmla="*/ 1485900 w 2559682"/>
                <a:gd name="connsiteY111" fmla="*/ 171587 h 2571887"/>
                <a:gd name="connsiteX112" fmla="*/ 1457325 w 2559682"/>
                <a:gd name="connsiteY112" fmla="*/ 114437 h 2571887"/>
                <a:gd name="connsiteX113" fmla="*/ 1428750 w 2559682"/>
                <a:gd name="connsiteY113" fmla="*/ 95387 h 2571887"/>
                <a:gd name="connsiteX114" fmla="*/ 1390650 w 2559682"/>
                <a:gd name="connsiteY114" fmla="*/ 47762 h 2571887"/>
                <a:gd name="connsiteX115" fmla="*/ 1362075 w 2559682"/>
                <a:gd name="connsiteY115" fmla="*/ 19187 h 2571887"/>
                <a:gd name="connsiteX116" fmla="*/ 1304925 w 2559682"/>
                <a:gd name="connsiteY116" fmla="*/ 137 h 2571887"/>
                <a:gd name="connsiteX117" fmla="*/ 1181100 w 2559682"/>
                <a:gd name="connsiteY117" fmla="*/ 9662 h 2571887"/>
                <a:gd name="connsiteX118" fmla="*/ 1143685 w 2559682"/>
                <a:gd name="connsiteY118" fmla="*/ 6030 h 2571887"/>
                <a:gd name="connsiteX119" fmla="*/ 1066800 w 2559682"/>
                <a:gd name="connsiteY119" fmla="*/ 28712 h 2571887"/>
                <a:gd name="connsiteX120" fmla="*/ 1094005 w 2559682"/>
                <a:gd name="connsiteY120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32665 w 2559682"/>
                <a:gd name="connsiteY36" fmla="*/ 1797758 h 2571887"/>
                <a:gd name="connsiteX37" fmla="*/ 148426 w 2559682"/>
                <a:gd name="connsiteY37" fmla="*/ 1816466 h 2571887"/>
                <a:gd name="connsiteX38" fmla="*/ 157471 w 2559682"/>
                <a:gd name="connsiteY38" fmla="*/ 1841135 h 2571887"/>
                <a:gd name="connsiteX39" fmla="*/ 160554 w 2559682"/>
                <a:gd name="connsiteY39" fmla="*/ 1857855 h 2571887"/>
                <a:gd name="connsiteX40" fmla="*/ 179947 w 2559682"/>
                <a:gd name="connsiteY40" fmla="*/ 1879851 h 2571887"/>
                <a:gd name="connsiteX41" fmla="*/ 219075 w 2559682"/>
                <a:gd name="connsiteY41" fmla="*/ 2038487 h 2571887"/>
                <a:gd name="connsiteX42" fmla="*/ 247650 w 2559682"/>
                <a:gd name="connsiteY42" fmla="*/ 2057537 h 2571887"/>
                <a:gd name="connsiteX43" fmla="*/ 295275 w 2559682"/>
                <a:gd name="connsiteY43" fmla="*/ 2114687 h 2571887"/>
                <a:gd name="connsiteX44" fmla="*/ 304800 w 2559682"/>
                <a:gd name="connsiteY44" fmla="*/ 2143262 h 2571887"/>
                <a:gd name="connsiteX45" fmla="*/ 323850 w 2559682"/>
                <a:gd name="connsiteY45" fmla="*/ 2171837 h 2571887"/>
                <a:gd name="connsiteX46" fmla="*/ 352425 w 2559682"/>
                <a:gd name="connsiteY46" fmla="*/ 2228987 h 2571887"/>
                <a:gd name="connsiteX47" fmla="*/ 381000 w 2559682"/>
                <a:gd name="connsiteY47" fmla="*/ 2257562 h 2571887"/>
                <a:gd name="connsiteX48" fmla="*/ 428625 w 2559682"/>
                <a:gd name="connsiteY48" fmla="*/ 2314712 h 2571887"/>
                <a:gd name="connsiteX49" fmla="*/ 457200 w 2559682"/>
                <a:gd name="connsiteY49" fmla="*/ 2333762 h 2571887"/>
                <a:gd name="connsiteX50" fmla="*/ 485775 w 2559682"/>
                <a:gd name="connsiteY50" fmla="*/ 2362337 h 2571887"/>
                <a:gd name="connsiteX51" fmla="*/ 542925 w 2559682"/>
                <a:gd name="connsiteY51" fmla="*/ 2400437 h 2571887"/>
                <a:gd name="connsiteX52" fmla="*/ 609600 w 2559682"/>
                <a:gd name="connsiteY52" fmla="*/ 2448062 h 2571887"/>
                <a:gd name="connsiteX53" fmla="*/ 685800 w 2559682"/>
                <a:gd name="connsiteY53" fmla="*/ 2438537 h 2571887"/>
                <a:gd name="connsiteX54" fmla="*/ 701218 w 2559682"/>
                <a:gd name="connsiteY54" fmla="*/ 2458615 h 2571887"/>
                <a:gd name="connsiteX55" fmla="*/ 741236 w 2559682"/>
                <a:gd name="connsiteY55" fmla="*/ 2471430 h 2571887"/>
                <a:gd name="connsiteX56" fmla="*/ 800100 w 2559682"/>
                <a:gd name="connsiteY56" fmla="*/ 2524262 h 2571887"/>
                <a:gd name="connsiteX57" fmla="*/ 857250 w 2559682"/>
                <a:gd name="connsiteY57" fmla="*/ 2571887 h 2571887"/>
                <a:gd name="connsiteX58" fmla="*/ 1038225 w 2559682"/>
                <a:gd name="connsiteY58" fmla="*/ 2552837 h 2571887"/>
                <a:gd name="connsiteX59" fmla="*/ 1085850 w 2559682"/>
                <a:gd name="connsiteY59" fmla="*/ 2543312 h 2571887"/>
                <a:gd name="connsiteX60" fmla="*/ 1295400 w 2559682"/>
                <a:gd name="connsiteY60" fmla="*/ 2552837 h 2571887"/>
                <a:gd name="connsiteX61" fmla="*/ 1438275 w 2559682"/>
                <a:gd name="connsiteY61" fmla="*/ 2562362 h 2571887"/>
                <a:gd name="connsiteX62" fmla="*/ 1590675 w 2559682"/>
                <a:gd name="connsiteY62" fmla="*/ 2552837 h 2571887"/>
                <a:gd name="connsiteX63" fmla="*/ 1828800 w 2559682"/>
                <a:gd name="connsiteY63" fmla="*/ 2505212 h 2571887"/>
                <a:gd name="connsiteX64" fmla="*/ 1885950 w 2559682"/>
                <a:gd name="connsiteY64" fmla="*/ 2467112 h 2571887"/>
                <a:gd name="connsiteX65" fmla="*/ 1943100 w 2559682"/>
                <a:gd name="connsiteY65" fmla="*/ 2419487 h 2571887"/>
                <a:gd name="connsiteX66" fmla="*/ 1981200 w 2559682"/>
                <a:gd name="connsiteY66" fmla="*/ 2371862 h 2571887"/>
                <a:gd name="connsiteX67" fmla="*/ 2047875 w 2559682"/>
                <a:gd name="connsiteY67" fmla="*/ 2314712 h 2571887"/>
                <a:gd name="connsiteX68" fmla="*/ 2085975 w 2559682"/>
                <a:gd name="connsiteY68" fmla="*/ 2295662 h 2571887"/>
                <a:gd name="connsiteX69" fmla="*/ 2143125 w 2559682"/>
                <a:gd name="connsiteY69" fmla="*/ 2257562 h 2571887"/>
                <a:gd name="connsiteX70" fmla="*/ 2162175 w 2559682"/>
                <a:gd name="connsiteY70" fmla="*/ 2228987 h 2571887"/>
                <a:gd name="connsiteX71" fmla="*/ 2200275 w 2559682"/>
                <a:gd name="connsiteY71" fmla="*/ 2133737 h 2571887"/>
                <a:gd name="connsiteX72" fmla="*/ 2209800 w 2559682"/>
                <a:gd name="connsiteY72" fmla="*/ 2086112 h 2571887"/>
                <a:gd name="connsiteX73" fmla="*/ 2219325 w 2559682"/>
                <a:gd name="connsiteY73" fmla="*/ 2028962 h 2571887"/>
                <a:gd name="connsiteX74" fmla="*/ 2247900 w 2559682"/>
                <a:gd name="connsiteY74" fmla="*/ 1943237 h 2571887"/>
                <a:gd name="connsiteX75" fmla="*/ 2324100 w 2559682"/>
                <a:gd name="connsiteY75" fmla="*/ 1847987 h 2571887"/>
                <a:gd name="connsiteX76" fmla="*/ 2352675 w 2559682"/>
                <a:gd name="connsiteY76" fmla="*/ 1819412 h 2571887"/>
                <a:gd name="connsiteX77" fmla="*/ 2419350 w 2559682"/>
                <a:gd name="connsiteY77" fmla="*/ 1800362 h 2571887"/>
                <a:gd name="connsiteX78" fmla="*/ 2486025 w 2559682"/>
                <a:gd name="connsiteY78" fmla="*/ 1790837 h 2571887"/>
                <a:gd name="connsiteX79" fmla="*/ 2533650 w 2559682"/>
                <a:gd name="connsiteY79" fmla="*/ 1619387 h 2571887"/>
                <a:gd name="connsiteX80" fmla="*/ 2476500 w 2559682"/>
                <a:gd name="connsiteY80" fmla="*/ 1571762 h 2571887"/>
                <a:gd name="connsiteX81" fmla="*/ 2447925 w 2559682"/>
                <a:gd name="connsiteY81" fmla="*/ 1543187 h 2571887"/>
                <a:gd name="connsiteX82" fmla="*/ 2390775 w 2559682"/>
                <a:gd name="connsiteY82" fmla="*/ 1505087 h 2571887"/>
                <a:gd name="connsiteX83" fmla="*/ 2352675 w 2559682"/>
                <a:gd name="connsiteY83" fmla="*/ 1457462 h 2571887"/>
                <a:gd name="connsiteX84" fmla="*/ 2343150 w 2559682"/>
                <a:gd name="connsiteY84" fmla="*/ 1428887 h 2571887"/>
                <a:gd name="connsiteX85" fmla="*/ 2295525 w 2559682"/>
                <a:gd name="connsiteY85" fmla="*/ 1381262 h 2571887"/>
                <a:gd name="connsiteX86" fmla="*/ 2247900 w 2559682"/>
                <a:gd name="connsiteY86" fmla="*/ 1343162 h 2571887"/>
                <a:gd name="connsiteX87" fmla="*/ 2219325 w 2559682"/>
                <a:gd name="connsiteY87" fmla="*/ 1324112 h 2571887"/>
                <a:gd name="connsiteX88" fmla="*/ 2152650 w 2559682"/>
                <a:gd name="connsiteY88" fmla="*/ 1305062 h 2571887"/>
                <a:gd name="connsiteX89" fmla="*/ 2019300 w 2559682"/>
                <a:gd name="connsiteY89" fmla="*/ 1286012 h 2571887"/>
                <a:gd name="connsiteX90" fmla="*/ 1943100 w 2559682"/>
                <a:gd name="connsiteY90" fmla="*/ 1276487 h 2571887"/>
                <a:gd name="connsiteX91" fmla="*/ 1914525 w 2559682"/>
                <a:gd name="connsiteY91" fmla="*/ 1266962 h 2571887"/>
                <a:gd name="connsiteX92" fmla="*/ 1866900 w 2559682"/>
                <a:gd name="connsiteY92" fmla="*/ 1257437 h 2571887"/>
                <a:gd name="connsiteX93" fmla="*/ 1828800 w 2559682"/>
                <a:gd name="connsiteY93" fmla="*/ 1238387 h 2571887"/>
                <a:gd name="connsiteX94" fmla="*/ 1790700 w 2559682"/>
                <a:gd name="connsiteY94" fmla="*/ 1228862 h 2571887"/>
                <a:gd name="connsiteX95" fmla="*/ 1753285 w 2559682"/>
                <a:gd name="connsiteY95" fmla="*/ 1184526 h 2571887"/>
                <a:gd name="connsiteX96" fmla="*/ 1748762 w 2559682"/>
                <a:gd name="connsiteY96" fmla="*/ 1182951 h 2571887"/>
                <a:gd name="connsiteX97" fmla="*/ 1746501 w 2559682"/>
                <a:gd name="connsiteY97" fmla="*/ 1165272 h 2571887"/>
                <a:gd name="connsiteX98" fmla="*/ 1707373 w 2559682"/>
                <a:gd name="connsiteY98" fmla="*/ 1084068 h 2571887"/>
                <a:gd name="connsiteX99" fmla="*/ 1715870 w 2559682"/>
                <a:gd name="connsiteY99" fmla="*/ 1040075 h 2571887"/>
                <a:gd name="connsiteX100" fmla="*/ 1713267 w 2559682"/>
                <a:gd name="connsiteY100" fmla="*/ 1024314 h 2571887"/>
                <a:gd name="connsiteX101" fmla="*/ 1723135 w 2559682"/>
                <a:gd name="connsiteY101" fmla="*/ 1008965 h 2571887"/>
                <a:gd name="connsiteX102" fmla="*/ 1723135 w 2559682"/>
                <a:gd name="connsiteY102" fmla="*/ 1002387 h 2571887"/>
                <a:gd name="connsiteX103" fmla="*/ 1727452 w 2559682"/>
                <a:gd name="connsiteY103" fmla="*/ 969083 h 2571887"/>
                <a:gd name="connsiteX104" fmla="*/ 1707031 w 2559682"/>
                <a:gd name="connsiteY104" fmla="*/ 909329 h 2571887"/>
                <a:gd name="connsiteX105" fmla="*/ 1674481 w 2559682"/>
                <a:gd name="connsiteY105" fmla="*/ 854783 h 2571887"/>
                <a:gd name="connsiteX106" fmla="*/ 1661667 w 2559682"/>
                <a:gd name="connsiteY106" fmla="*/ 806816 h 2571887"/>
                <a:gd name="connsiteX107" fmla="*/ 1666875 w 2559682"/>
                <a:gd name="connsiteY107" fmla="*/ 619262 h 2571887"/>
                <a:gd name="connsiteX108" fmla="*/ 1647825 w 2559682"/>
                <a:gd name="connsiteY108" fmla="*/ 571637 h 2571887"/>
                <a:gd name="connsiteX109" fmla="*/ 1609725 w 2559682"/>
                <a:gd name="connsiteY109" fmla="*/ 504962 h 2571887"/>
                <a:gd name="connsiteX110" fmla="*/ 1524000 w 2559682"/>
                <a:gd name="connsiteY110" fmla="*/ 257312 h 2571887"/>
                <a:gd name="connsiteX111" fmla="*/ 1485900 w 2559682"/>
                <a:gd name="connsiteY111" fmla="*/ 171587 h 2571887"/>
                <a:gd name="connsiteX112" fmla="*/ 1457325 w 2559682"/>
                <a:gd name="connsiteY112" fmla="*/ 114437 h 2571887"/>
                <a:gd name="connsiteX113" fmla="*/ 1428750 w 2559682"/>
                <a:gd name="connsiteY113" fmla="*/ 95387 h 2571887"/>
                <a:gd name="connsiteX114" fmla="*/ 1390650 w 2559682"/>
                <a:gd name="connsiteY114" fmla="*/ 47762 h 2571887"/>
                <a:gd name="connsiteX115" fmla="*/ 1362075 w 2559682"/>
                <a:gd name="connsiteY115" fmla="*/ 19187 h 2571887"/>
                <a:gd name="connsiteX116" fmla="*/ 1304925 w 2559682"/>
                <a:gd name="connsiteY116" fmla="*/ 137 h 2571887"/>
                <a:gd name="connsiteX117" fmla="*/ 1181100 w 2559682"/>
                <a:gd name="connsiteY117" fmla="*/ 9662 h 2571887"/>
                <a:gd name="connsiteX118" fmla="*/ 1143685 w 2559682"/>
                <a:gd name="connsiteY118" fmla="*/ 6030 h 2571887"/>
                <a:gd name="connsiteX119" fmla="*/ 1066800 w 2559682"/>
                <a:gd name="connsiteY119" fmla="*/ 28712 h 2571887"/>
                <a:gd name="connsiteX120" fmla="*/ 1094005 w 2559682"/>
                <a:gd name="connsiteY120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32665 w 2559682"/>
                <a:gd name="connsiteY36" fmla="*/ 1797758 h 2571887"/>
                <a:gd name="connsiteX37" fmla="*/ 148426 w 2559682"/>
                <a:gd name="connsiteY37" fmla="*/ 1816466 h 2571887"/>
                <a:gd name="connsiteX38" fmla="*/ 157471 w 2559682"/>
                <a:gd name="connsiteY38" fmla="*/ 1841135 h 2571887"/>
                <a:gd name="connsiteX39" fmla="*/ 160554 w 2559682"/>
                <a:gd name="connsiteY39" fmla="*/ 1857855 h 2571887"/>
                <a:gd name="connsiteX40" fmla="*/ 179947 w 2559682"/>
                <a:gd name="connsiteY40" fmla="*/ 1879851 h 2571887"/>
                <a:gd name="connsiteX41" fmla="*/ 219075 w 2559682"/>
                <a:gd name="connsiteY41" fmla="*/ 2038487 h 2571887"/>
                <a:gd name="connsiteX42" fmla="*/ 247650 w 2559682"/>
                <a:gd name="connsiteY42" fmla="*/ 2057537 h 2571887"/>
                <a:gd name="connsiteX43" fmla="*/ 295275 w 2559682"/>
                <a:gd name="connsiteY43" fmla="*/ 2114687 h 2571887"/>
                <a:gd name="connsiteX44" fmla="*/ 304800 w 2559682"/>
                <a:gd name="connsiteY44" fmla="*/ 2143262 h 2571887"/>
                <a:gd name="connsiteX45" fmla="*/ 323850 w 2559682"/>
                <a:gd name="connsiteY45" fmla="*/ 2171837 h 2571887"/>
                <a:gd name="connsiteX46" fmla="*/ 352425 w 2559682"/>
                <a:gd name="connsiteY46" fmla="*/ 2228987 h 2571887"/>
                <a:gd name="connsiteX47" fmla="*/ 381000 w 2559682"/>
                <a:gd name="connsiteY47" fmla="*/ 2257562 h 2571887"/>
                <a:gd name="connsiteX48" fmla="*/ 428625 w 2559682"/>
                <a:gd name="connsiteY48" fmla="*/ 2314712 h 2571887"/>
                <a:gd name="connsiteX49" fmla="*/ 457200 w 2559682"/>
                <a:gd name="connsiteY49" fmla="*/ 2333762 h 2571887"/>
                <a:gd name="connsiteX50" fmla="*/ 485775 w 2559682"/>
                <a:gd name="connsiteY50" fmla="*/ 2362337 h 2571887"/>
                <a:gd name="connsiteX51" fmla="*/ 542925 w 2559682"/>
                <a:gd name="connsiteY51" fmla="*/ 2400437 h 2571887"/>
                <a:gd name="connsiteX52" fmla="*/ 609600 w 2559682"/>
                <a:gd name="connsiteY52" fmla="*/ 2448062 h 2571887"/>
                <a:gd name="connsiteX53" fmla="*/ 685800 w 2559682"/>
                <a:gd name="connsiteY53" fmla="*/ 2438537 h 2571887"/>
                <a:gd name="connsiteX54" fmla="*/ 701218 w 2559682"/>
                <a:gd name="connsiteY54" fmla="*/ 2458615 h 2571887"/>
                <a:gd name="connsiteX55" fmla="*/ 741236 w 2559682"/>
                <a:gd name="connsiteY55" fmla="*/ 2471430 h 2571887"/>
                <a:gd name="connsiteX56" fmla="*/ 800100 w 2559682"/>
                <a:gd name="connsiteY56" fmla="*/ 2524262 h 2571887"/>
                <a:gd name="connsiteX57" fmla="*/ 857250 w 2559682"/>
                <a:gd name="connsiteY57" fmla="*/ 2571887 h 2571887"/>
                <a:gd name="connsiteX58" fmla="*/ 1038225 w 2559682"/>
                <a:gd name="connsiteY58" fmla="*/ 2552837 h 2571887"/>
                <a:gd name="connsiteX59" fmla="*/ 1085850 w 2559682"/>
                <a:gd name="connsiteY59" fmla="*/ 2543312 h 2571887"/>
                <a:gd name="connsiteX60" fmla="*/ 1295400 w 2559682"/>
                <a:gd name="connsiteY60" fmla="*/ 2552837 h 2571887"/>
                <a:gd name="connsiteX61" fmla="*/ 1438275 w 2559682"/>
                <a:gd name="connsiteY61" fmla="*/ 2562362 h 2571887"/>
                <a:gd name="connsiteX62" fmla="*/ 1590675 w 2559682"/>
                <a:gd name="connsiteY62" fmla="*/ 2552837 h 2571887"/>
                <a:gd name="connsiteX63" fmla="*/ 1828800 w 2559682"/>
                <a:gd name="connsiteY63" fmla="*/ 2505212 h 2571887"/>
                <a:gd name="connsiteX64" fmla="*/ 1885950 w 2559682"/>
                <a:gd name="connsiteY64" fmla="*/ 2467112 h 2571887"/>
                <a:gd name="connsiteX65" fmla="*/ 1943100 w 2559682"/>
                <a:gd name="connsiteY65" fmla="*/ 2419487 h 2571887"/>
                <a:gd name="connsiteX66" fmla="*/ 1981200 w 2559682"/>
                <a:gd name="connsiteY66" fmla="*/ 2371862 h 2571887"/>
                <a:gd name="connsiteX67" fmla="*/ 2047875 w 2559682"/>
                <a:gd name="connsiteY67" fmla="*/ 2314712 h 2571887"/>
                <a:gd name="connsiteX68" fmla="*/ 2085975 w 2559682"/>
                <a:gd name="connsiteY68" fmla="*/ 2295662 h 2571887"/>
                <a:gd name="connsiteX69" fmla="*/ 2143125 w 2559682"/>
                <a:gd name="connsiteY69" fmla="*/ 2257562 h 2571887"/>
                <a:gd name="connsiteX70" fmla="*/ 2145729 w 2559682"/>
                <a:gd name="connsiteY70" fmla="*/ 2209252 h 2571887"/>
                <a:gd name="connsiteX71" fmla="*/ 2200275 w 2559682"/>
                <a:gd name="connsiteY71" fmla="*/ 2133737 h 2571887"/>
                <a:gd name="connsiteX72" fmla="*/ 2209800 w 2559682"/>
                <a:gd name="connsiteY72" fmla="*/ 2086112 h 2571887"/>
                <a:gd name="connsiteX73" fmla="*/ 2219325 w 2559682"/>
                <a:gd name="connsiteY73" fmla="*/ 2028962 h 2571887"/>
                <a:gd name="connsiteX74" fmla="*/ 2247900 w 2559682"/>
                <a:gd name="connsiteY74" fmla="*/ 1943237 h 2571887"/>
                <a:gd name="connsiteX75" fmla="*/ 2324100 w 2559682"/>
                <a:gd name="connsiteY75" fmla="*/ 1847987 h 2571887"/>
                <a:gd name="connsiteX76" fmla="*/ 2352675 w 2559682"/>
                <a:gd name="connsiteY76" fmla="*/ 1819412 h 2571887"/>
                <a:gd name="connsiteX77" fmla="*/ 2419350 w 2559682"/>
                <a:gd name="connsiteY77" fmla="*/ 1800362 h 2571887"/>
                <a:gd name="connsiteX78" fmla="*/ 2486025 w 2559682"/>
                <a:gd name="connsiteY78" fmla="*/ 1790837 h 2571887"/>
                <a:gd name="connsiteX79" fmla="*/ 2533650 w 2559682"/>
                <a:gd name="connsiteY79" fmla="*/ 1619387 h 2571887"/>
                <a:gd name="connsiteX80" fmla="*/ 2476500 w 2559682"/>
                <a:gd name="connsiteY80" fmla="*/ 1571762 h 2571887"/>
                <a:gd name="connsiteX81" fmla="*/ 2447925 w 2559682"/>
                <a:gd name="connsiteY81" fmla="*/ 1543187 h 2571887"/>
                <a:gd name="connsiteX82" fmla="*/ 2390775 w 2559682"/>
                <a:gd name="connsiteY82" fmla="*/ 1505087 h 2571887"/>
                <a:gd name="connsiteX83" fmla="*/ 2352675 w 2559682"/>
                <a:gd name="connsiteY83" fmla="*/ 1457462 h 2571887"/>
                <a:gd name="connsiteX84" fmla="*/ 2343150 w 2559682"/>
                <a:gd name="connsiteY84" fmla="*/ 1428887 h 2571887"/>
                <a:gd name="connsiteX85" fmla="*/ 2295525 w 2559682"/>
                <a:gd name="connsiteY85" fmla="*/ 1381262 h 2571887"/>
                <a:gd name="connsiteX86" fmla="*/ 2247900 w 2559682"/>
                <a:gd name="connsiteY86" fmla="*/ 1343162 h 2571887"/>
                <a:gd name="connsiteX87" fmla="*/ 2219325 w 2559682"/>
                <a:gd name="connsiteY87" fmla="*/ 1324112 h 2571887"/>
                <a:gd name="connsiteX88" fmla="*/ 2152650 w 2559682"/>
                <a:gd name="connsiteY88" fmla="*/ 1305062 h 2571887"/>
                <a:gd name="connsiteX89" fmla="*/ 2019300 w 2559682"/>
                <a:gd name="connsiteY89" fmla="*/ 1286012 h 2571887"/>
                <a:gd name="connsiteX90" fmla="*/ 1943100 w 2559682"/>
                <a:gd name="connsiteY90" fmla="*/ 1276487 h 2571887"/>
                <a:gd name="connsiteX91" fmla="*/ 1914525 w 2559682"/>
                <a:gd name="connsiteY91" fmla="*/ 1266962 h 2571887"/>
                <a:gd name="connsiteX92" fmla="*/ 1866900 w 2559682"/>
                <a:gd name="connsiteY92" fmla="*/ 1257437 h 2571887"/>
                <a:gd name="connsiteX93" fmla="*/ 1828800 w 2559682"/>
                <a:gd name="connsiteY93" fmla="*/ 1238387 h 2571887"/>
                <a:gd name="connsiteX94" fmla="*/ 1790700 w 2559682"/>
                <a:gd name="connsiteY94" fmla="*/ 1228862 h 2571887"/>
                <a:gd name="connsiteX95" fmla="*/ 1753285 w 2559682"/>
                <a:gd name="connsiteY95" fmla="*/ 1184526 h 2571887"/>
                <a:gd name="connsiteX96" fmla="*/ 1748762 w 2559682"/>
                <a:gd name="connsiteY96" fmla="*/ 1182951 h 2571887"/>
                <a:gd name="connsiteX97" fmla="*/ 1746501 w 2559682"/>
                <a:gd name="connsiteY97" fmla="*/ 1165272 h 2571887"/>
                <a:gd name="connsiteX98" fmla="*/ 1707373 w 2559682"/>
                <a:gd name="connsiteY98" fmla="*/ 1084068 h 2571887"/>
                <a:gd name="connsiteX99" fmla="*/ 1715870 w 2559682"/>
                <a:gd name="connsiteY99" fmla="*/ 1040075 h 2571887"/>
                <a:gd name="connsiteX100" fmla="*/ 1713267 w 2559682"/>
                <a:gd name="connsiteY100" fmla="*/ 1024314 h 2571887"/>
                <a:gd name="connsiteX101" fmla="*/ 1723135 w 2559682"/>
                <a:gd name="connsiteY101" fmla="*/ 1008965 h 2571887"/>
                <a:gd name="connsiteX102" fmla="*/ 1723135 w 2559682"/>
                <a:gd name="connsiteY102" fmla="*/ 1002387 h 2571887"/>
                <a:gd name="connsiteX103" fmla="*/ 1727452 w 2559682"/>
                <a:gd name="connsiteY103" fmla="*/ 969083 h 2571887"/>
                <a:gd name="connsiteX104" fmla="*/ 1707031 w 2559682"/>
                <a:gd name="connsiteY104" fmla="*/ 909329 h 2571887"/>
                <a:gd name="connsiteX105" fmla="*/ 1674481 w 2559682"/>
                <a:gd name="connsiteY105" fmla="*/ 854783 h 2571887"/>
                <a:gd name="connsiteX106" fmla="*/ 1661667 w 2559682"/>
                <a:gd name="connsiteY106" fmla="*/ 806816 h 2571887"/>
                <a:gd name="connsiteX107" fmla="*/ 1666875 w 2559682"/>
                <a:gd name="connsiteY107" fmla="*/ 619262 h 2571887"/>
                <a:gd name="connsiteX108" fmla="*/ 1647825 w 2559682"/>
                <a:gd name="connsiteY108" fmla="*/ 571637 h 2571887"/>
                <a:gd name="connsiteX109" fmla="*/ 1609725 w 2559682"/>
                <a:gd name="connsiteY109" fmla="*/ 504962 h 2571887"/>
                <a:gd name="connsiteX110" fmla="*/ 1524000 w 2559682"/>
                <a:gd name="connsiteY110" fmla="*/ 257312 h 2571887"/>
                <a:gd name="connsiteX111" fmla="*/ 1485900 w 2559682"/>
                <a:gd name="connsiteY111" fmla="*/ 171587 h 2571887"/>
                <a:gd name="connsiteX112" fmla="*/ 1457325 w 2559682"/>
                <a:gd name="connsiteY112" fmla="*/ 114437 h 2571887"/>
                <a:gd name="connsiteX113" fmla="*/ 1428750 w 2559682"/>
                <a:gd name="connsiteY113" fmla="*/ 95387 h 2571887"/>
                <a:gd name="connsiteX114" fmla="*/ 1390650 w 2559682"/>
                <a:gd name="connsiteY114" fmla="*/ 47762 h 2571887"/>
                <a:gd name="connsiteX115" fmla="*/ 1362075 w 2559682"/>
                <a:gd name="connsiteY115" fmla="*/ 19187 h 2571887"/>
                <a:gd name="connsiteX116" fmla="*/ 1304925 w 2559682"/>
                <a:gd name="connsiteY116" fmla="*/ 137 h 2571887"/>
                <a:gd name="connsiteX117" fmla="*/ 1181100 w 2559682"/>
                <a:gd name="connsiteY117" fmla="*/ 9662 h 2571887"/>
                <a:gd name="connsiteX118" fmla="*/ 1143685 w 2559682"/>
                <a:gd name="connsiteY118" fmla="*/ 6030 h 2571887"/>
                <a:gd name="connsiteX119" fmla="*/ 1066800 w 2559682"/>
                <a:gd name="connsiteY119" fmla="*/ 28712 h 2571887"/>
                <a:gd name="connsiteX120" fmla="*/ 1094005 w 2559682"/>
                <a:gd name="connsiteY120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32665 w 2559682"/>
                <a:gd name="connsiteY36" fmla="*/ 1797758 h 2571887"/>
                <a:gd name="connsiteX37" fmla="*/ 148426 w 2559682"/>
                <a:gd name="connsiteY37" fmla="*/ 1816466 h 2571887"/>
                <a:gd name="connsiteX38" fmla="*/ 157471 w 2559682"/>
                <a:gd name="connsiteY38" fmla="*/ 1841135 h 2571887"/>
                <a:gd name="connsiteX39" fmla="*/ 160554 w 2559682"/>
                <a:gd name="connsiteY39" fmla="*/ 1857855 h 2571887"/>
                <a:gd name="connsiteX40" fmla="*/ 179947 w 2559682"/>
                <a:gd name="connsiteY40" fmla="*/ 1879851 h 2571887"/>
                <a:gd name="connsiteX41" fmla="*/ 219075 w 2559682"/>
                <a:gd name="connsiteY41" fmla="*/ 2038487 h 2571887"/>
                <a:gd name="connsiteX42" fmla="*/ 247650 w 2559682"/>
                <a:gd name="connsiteY42" fmla="*/ 2057537 h 2571887"/>
                <a:gd name="connsiteX43" fmla="*/ 295275 w 2559682"/>
                <a:gd name="connsiteY43" fmla="*/ 2114687 h 2571887"/>
                <a:gd name="connsiteX44" fmla="*/ 304800 w 2559682"/>
                <a:gd name="connsiteY44" fmla="*/ 2143262 h 2571887"/>
                <a:gd name="connsiteX45" fmla="*/ 323850 w 2559682"/>
                <a:gd name="connsiteY45" fmla="*/ 2171837 h 2571887"/>
                <a:gd name="connsiteX46" fmla="*/ 352425 w 2559682"/>
                <a:gd name="connsiteY46" fmla="*/ 2228987 h 2571887"/>
                <a:gd name="connsiteX47" fmla="*/ 381000 w 2559682"/>
                <a:gd name="connsiteY47" fmla="*/ 2257562 h 2571887"/>
                <a:gd name="connsiteX48" fmla="*/ 428625 w 2559682"/>
                <a:gd name="connsiteY48" fmla="*/ 2314712 h 2571887"/>
                <a:gd name="connsiteX49" fmla="*/ 457200 w 2559682"/>
                <a:gd name="connsiteY49" fmla="*/ 2333762 h 2571887"/>
                <a:gd name="connsiteX50" fmla="*/ 485775 w 2559682"/>
                <a:gd name="connsiteY50" fmla="*/ 2362337 h 2571887"/>
                <a:gd name="connsiteX51" fmla="*/ 542925 w 2559682"/>
                <a:gd name="connsiteY51" fmla="*/ 2400437 h 2571887"/>
                <a:gd name="connsiteX52" fmla="*/ 609600 w 2559682"/>
                <a:gd name="connsiteY52" fmla="*/ 2448062 h 2571887"/>
                <a:gd name="connsiteX53" fmla="*/ 685800 w 2559682"/>
                <a:gd name="connsiteY53" fmla="*/ 2438537 h 2571887"/>
                <a:gd name="connsiteX54" fmla="*/ 701218 w 2559682"/>
                <a:gd name="connsiteY54" fmla="*/ 2458615 h 2571887"/>
                <a:gd name="connsiteX55" fmla="*/ 741236 w 2559682"/>
                <a:gd name="connsiteY55" fmla="*/ 2471430 h 2571887"/>
                <a:gd name="connsiteX56" fmla="*/ 800100 w 2559682"/>
                <a:gd name="connsiteY56" fmla="*/ 2524262 h 2571887"/>
                <a:gd name="connsiteX57" fmla="*/ 857250 w 2559682"/>
                <a:gd name="connsiteY57" fmla="*/ 2571887 h 2571887"/>
                <a:gd name="connsiteX58" fmla="*/ 1038225 w 2559682"/>
                <a:gd name="connsiteY58" fmla="*/ 2552837 h 2571887"/>
                <a:gd name="connsiteX59" fmla="*/ 1085850 w 2559682"/>
                <a:gd name="connsiteY59" fmla="*/ 2543312 h 2571887"/>
                <a:gd name="connsiteX60" fmla="*/ 1295400 w 2559682"/>
                <a:gd name="connsiteY60" fmla="*/ 2552837 h 2571887"/>
                <a:gd name="connsiteX61" fmla="*/ 1438275 w 2559682"/>
                <a:gd name="connsiteY61" fmla="*/ 2562362 h 2571887"/>
                <a:gd name="connsiteX62" fmla="*/ 1590675 w 2559682"/>
                <a:gd name="connsiteY62" fmla="*/ 2552837 h 2571887"/>
                <a:gd name="connsiteX63" fmla="*/ 1828800 w 2559682"/>
                <a:gd name="connsiteY63" fmla="*/ 2505212 h 2571887"/>
                <a:gd name="connsiteX64" fmla="*/ 1885950 w 2559682"/>
                <a:gd name="connsiteY64" fmla="*/ 2467112 h 2571887"/>
                <a:gd name="connsiteX65" fmla="*/ 1943100 w 2559682"/>
                <a:gd name="connsiteY65" fmla="*/ 2419487 h 2571887"/>
                <a:gd name="connsiteX66" fmla="*/ 1981200 w 2559682"/>
                <a:gd name="connsiteY66" fmla="*/ 2371862 h 2571887"/>
                <a:gd name="connsiteX67" fmla="*/ 2047875 w 2559682"/>
                <a:gd name="connsiteY67" fmla="*/ 2314712 h 2571887"/>
                <a:gd name="connsiteX68" fmla="*/ 2085975 w 2559682"/>
                <a:gd name="connsiteY68" fmla="*/ 2295662 h 2571887"/>
                <a:gd name="connsiteX69" fmla="*/ 2097076 w 2559682"/>
                <a:gd name="connsiteY69" fmla="*/ 2247694 h 2571887"/>
                <a:gd name="connsiteX70" fmla="*/ 2145729 w 2559682"/>
                <a:gd name="connsiteY70" fmla="*/ 2209252 h 2571887"/>
                <a:gd name="connsiteX71" fmla="*/ 2200275 w 2559682"/>
                <a:gd name="connsiteY71" fmla="*/ 2133737 h 2571887"/>
                <a:gd name="connsiteX72" fmla="*/ 2209800 w 2559682"/>
                <a:gd name="connsiteY72" fmla="*/ 2086112 h 2571887"/>
                <a:gd name="connsiteX73" fmla="*/ 2219325 w 2559682"/>
                <a:gd name="connsiteY73" fmla="*/ 2028962 h 2571887"/>
                <a:gd name="connsiteX74" fmla="*/ 2247900 w 2559682"/>
                <a:gd name="connsiteY74" fmla="*/ 1943237 h 2571887"/>
                <a:gd name="connsiteX75" fmla="*/ 2324100 w 2559682"/>
                <a:gd name="connsiteY75" fmla="*/ 1847987 h 2571887"/>
                <a:gd name="connsiteX76" fmla="*/ 2352675 w 2559682"/>
                <a:gd name="connsiteY76" fmla="*/ 1819412 h 2571887"/>
                <a:gd name="connsiteX77" fmla="*/ 2419350 w 2559682"/>
                <a:gd name="connsiteY77" fmla="*/ 1800362 h 2571887"/>
                <a:gd name="connsiteX78" fmla="*/ 2486025 w 2559682"/>
                <a:gd name="connsiteY78" fmla="*/ 1790837 h 2571887"/>
                <a:gd name="connsiteX79" fmla="*/ 2533650 w 2559682"/>
                <a:gd name="connsiteY79" fmla="*/ 1619387 h 2571887"/>
                <a:gd name="connsiteX80" fmla="*/ 2476500 w 2559682"/>
                <a:gd name="connsiteY80" fmla="*/ 1571762 h 2571887"/>
                <a:gd name="connsiteX81" fmla="*/ 2447925 w 2559682"/>
                <a:gd name="connsiteY81" fmla="*/ 1543187 h 2571887"/>
                <a:gd name="connsiteX82" fmla="*/ 2390775 w 2559682"/>
                <a:gd name="connsiteY82" fmla="*/ 1505087 h 2571887"/>
                <a:gd name="connsiteX83" fmla="*/ 2352675 w 2559682"/>
                <a:gd name="connsiteY83" fmla="*/ 1457462 h 2571887"/>
                <a:gd name="connsiteX84" fmla="*/ 2343150 w 2559682"/>
                <a:gd name="connsiteY84" fmla="*/ 1428887 h 2571887"/>
                <a:gd name="connsiteX85" fmla="*/ 2295525 w 2559682"/>
                <a:gd name="connsiteY85" fmla="*/ 1381262 h 2571887"/>
                <a:gd name="connsiteX86" fmla="*/ 2247900 w 2559682"/>
                <a:gd name="connsiteY86" fmla="*/ 1343162 h 2571887"/>
                <a:gd name="connsiteX87" fmla="*/ 2219325 w 2559682"/>
                <a:gd name="connsiteY87" fmla="*/ 1324112 h 2571887"/>
                <a:gd name="connsiteX88" fmla="*/ 2152650 w 2559682"/>
                <a:gd name="connsiteY88" fmla="*/ 1305062 h 2571887"/>
                <a:gd name="connsiteX89" fmla="*/ 2019300 w 2559682"/>
                <a:gd name="connsiteY89" fmla="*/ 1286012 h 2571887"/>
                <a:gd name="connsiteX90" fmla="*/ 1943100 w 2559682"/>
                <a:gd name="connsiteY90" fmla="*/ 1276487 h 2571887"/>
                <a:gd name="connsiteX91" fmla="*/ 1914525 w 2559682"/>
                <a:gd name="connsiteY91" fmla="*/ 1266962 h 2571887"/>
                <a:gd name="connsiteX92" fmla="*/ 1866900 w 2559682"/>
                <a:gd name="connsiteY92" fmla="*/ 1257437 h 2571887"/>
                <a:gd name="connsiteX93" fmla="*/ 1828800 w 2559682"/>
                <a:gd name="connsiteY93" fmla="*/ 1238387 h 2571887"/>
                <a:gd name="connsiteX94" fmla="*/ 1790700 w 2559682"/>
                <a:gd name="connsiteY94" fmla="*/ 1228862 h 2571887"/>
                <a:gd name="connsiteX95" fmla="*/ 1753285 w 2559682"/>
                <a:gd name="connsiteY95" fmla="*/ 1184526 h 2571887"/>
                <a:gd name="connsiteX96" fmla="*/ 1748762 w 2559682"/>
                <a:gd name="connsiteY96" fmla="*/ 1182951 h 2571887"/>
                <a:gd name="connsiteX97" fmla="*/ 1746501 w 2559682"/>
                <a:gd name="connsiteY97" fmla="*/ 1165272 h 2571887"/>
                <a:gd name="connsiteX98" fmla="*/ 1707373 w 2559682"/>
                <a:gd name="connsiteY98" fmla="*/ 1084068 h 2571887"/>
                <a:gd name="connsiteX99" fmla="*/ 1715870 w 2559682"/>
                <a:gd name="connsiteY99" fmla="*/ 1040075 h 2571887"/>
                <a:gd name="connsiteX100" fmla="*/ 1713267 w 2559682"/>
                <a:gd name="connsiteY100" fmla="*/ 1024314 h 2571887"/>
                <a:gd name="connsiteX101" fmla="*/ 1723135 w 2559682"/>
                <a:gd name="connsiteY101" fmla="*/ 1008965 h 2571887"/>
                <a:gd name="connsiteX102" fmla="*/ 1723135 w 2559682"/>
                <a:gd name="connsiteY102" fmla="*/ 1002387 h 2571887"/>
                <a:gd name="connsiteX103" fmla="*/ 1727452 w 2559682"/>
                <a:gd name="connsiteY103" fmla="*/ 969083 h 2571887"/>
                <a:gd name="connsiteX104" fmla="*/ 1707031 w 2559682"/>
                <a:gd name="connsiteY104" fmla="*/ 909329 h 2571887"/>
                <a:gd name="connsiteX105" fmla="*/ 1674481 w 2559682"/>
                <a:gd name="connsiteY105" fmla="*/ 854783 h 2571887"/>
                <a:gd name="connsiteX106" fmla="*/ 1661667 w 2559682"/>
                <a:gd name="connsiteY106" fmla="*/ 806816 h 2571887"/>
                <a:gd name="connsiteX107" fmla="*/ 1666875 w 2559682"/>
                <a:gd name="connsiteY107" fmla="*/ 619262 h 2571887"/>
                <a:gd name="connsiteX108" fmla="*/ 1647825 w 2559682"/>
                <a:gd name="connsiteY108" fmla="*/ 571637 h 2571887"/>
                <a:gd name="connsiteX109" fmla="*/ 1609725 w 2559682"/>
                <a:gd name="connsiteY109" fmla="*/ 504962 h 2571887"/>
                <a:gd name="connsiteX110" fmla="*/ 1524000 w 2559682"/>
                <a:gd name="connsiteY110" fmla="*/ 257312 h 2571887"/>
                <a:gd name="connsiteX111" fmla="*/ 1485900 w 2559682"/>
                <a:gd name="connsiteY111" fmla="*/ 171587 h 2571887"/>
                <a:gd name="connsiteX112" fmla="*/ 1457325 w 2559682"/>
                <a:gd name="connsiteY112" fmla="*/ 114437 h 2571887"/>
                <a:gd name="connsiteX113" fmla="*/ 1428750 w 2559682"/>
                <a:gd name="connsiteY113" fmla="*/ 95387 h 2571887"/>
                <a:gd name="connsiteX114" fmla="*/ 1390650 w 2559682"/>
                <a:gd name="connsiteY114" fmla="*/ 47762 h 2571887"/>
                <a:gd name="connsiteX115" fmla="*/ 1362075 w 2559682"/>
                <a:gd name="connsiteY115" fmla="*/ 19187 h 2571887"/>
                <a:gd name="connsiteX116" fmla="*/ 1304925 w 2559682"/>
                <a:gd name="connsiteY116" fmla="*/ 137 h 2571887"/>
                <a:gd name="connsiteX117" fmla="*/ 1181100 w 2559682"/>
                <a:gd name="connsiteY117" fmla="*/ 9662 h 2571887"/>
                <a:gd name="connsiteX118" fmla="*/ 1143685 w 2559682"/>
                <a:gd name="connsiteY118" fmla="*/ 6030 h 2571887"/>
                <a:gd name="connsiteX119" fmla="*/ 1066800 w 2559682"/>
                <a:gd name="connsiteY119" fmla="*/ 28712 h 2571887"/>
                <a:gd name="connsiteX120" fmla="*/ 1094005 w 2559682"/>
                <a:gd name="connsiteY120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32665 w 2559682"/>
                <a:gd name="connsiteY36" fmla="*/ 1797758 h 2571887"/>
                <a:gd name="connsiteX37" fmla="*/ 148426 w 2559682"/>
                <a:gd name="connsiteY37" fmla="*/ 1816466 h 2571887"/>
                <a:gd name="connsiteX38" fmla="*/ 157471 w 2559682"/>
                <a:gd name="connsiteY38" fmla="*/ 1841135 h 2571887"/>
                <a:gd name="connsiteX39" fmla="*/ 160554 w 2559682"/>
                <a:gd name="connsiteY39" fmla="*/ 1857855 h 2571887"/>
                <a:gd name="connsiteX40" fmla="*/ 179947 w 2559682"/>
                <a:gd name="connsiteY40" fmla="*/ 1879851 h 2571887"/>
                <a:gd name="connsiteX41" fmla="*/ 219075 w 2559682"/>
                <a:gd name="connsiteY41" fmla="*/ 2038487 h 2571887"/>
                <a:gd name="connsiteX42" fmla="*/ 247650 w 2559682"/>
                <a:gd name="connsiteY42" fmla="*/ 2057537 h 2571887"/>
                <a:gd name="connsiteX43" fmla="*/ 295275 w 2559682"/>
                <a:gd name="connsiteY43" fmla="*/ 2114687 h 2571887"/>
                <a:gd name="connsiteX44" fmla="*/ 304800 w 2559682"/>
                <a:gd name="connsiteY44" fmla="*/ 2143262 h 2571887"/>
                <a:gd name="connsiteX45" fmla="*/ 323850 w 2559682"/>
                <a:gd name="connsiteY45" fmla="*/ 2171837 h 2571887"/>
                <a:gd name="connsiteX46" fmla="*/ 352425 w 2559682"/>
                <a:gd name="connsiteY46" fmla="*/ 2228987 h 2571887"/>
                <a:gd name="connsiteX47" fmla="*/ 381000 w 2559682"/>
                <a:gd name="connsiteY47" fmla="*/ 2257562 h 2571887"/>
                <a:gd name="connsiteX48" fmla="*/ 428625 w 2559682"/>
                <a:gd name="connsiteY48" fmla="*/ 2314712 h 2571887"/>
                <a:gd name="connsiteX49" fmla="*/ 457200 w 2559682"/>
                <a:gd name="connsiteY49" fmla="*/ 2333762 h 2571887"/>
                <a:gd name="connsiteX50" fmla="*/ 485775 w 2559682"/>
                <a:gd name="connsiteY50" fmla="*/ 2362337 h 2571887"/>
                <a:gd name="connsiteX51" fmla="*/ 542925 w 2559682"/>
                <a:gd name="connsiteY51" fmla="*/ 2400437 h 2571887"/>
                <a:gd name="connsiteX52" fmla="*/ 609600 w 2559682"/>
                <a:gd name="connsiteY52" fmla="*/ 2448062 h 2571887"/>
                <a:gd name="connsiteX53" fmla="*/ 685800 w 2559682"/>
                <a:gd name="connsiteY53" fmla="*/ 2438537 h 2571887"/>
                <a:gd name="connsiteX54" fmla="*/ 701218 w 2559682"/>
                <a:gd name="connsiteY54" fmla="*/ 2458615 h 2571887"/>
                <a:gd name="connsiteX55" fmla="*/ 741236 w 2559682"/>
                <a:gd name="connsiteY55" fmla="*/ 2471430 h 2571887"/>
                <a:gd name="connsiteX56" fmla="*/ 800100 w 2559682"/>
                <a:gd name="connsiteY56" fmla="*/ 2524262 h 2571887"/>
                <a:gd name="connsiteX57" fmla="*/ 857250 w 2559682"/>
                <a:gd name="connsiteY57" fmla="*/ 2571887 h 2571887"/>
                <a:gd name="connsiteX58" fmla="*/ 1038225 w 2559682"/>
                <a:gd name="connsiteY58" fmla="*/ 2552837 h 2571887"/>
                <a:gd name="connsiteX59" fmla="*/ 1085850 w 2559682"/>
                <a:gd name="connsiteY59" fmla="*/ 2543312 h 2571887"/>
                <a:gd name="connsiteX60" fmla="*/ 1295400 w 2559682"/>
                <a:gd name="connsiteY60" fmla="*/ 2552837 h 2571887"/>
                <a:gd name="connsiteX61" fmla="*/ 1438275 w 2559682"/>
                <a:gd name="connsiteY61" fmla="*/ 2562362 h 2571887"/>
                <a:gd name="connsiteX62" fmla="*/ 1590675 w 2559682"/>
                <a:gd name="connsiteY62" fmla="*/ 2552837 h 2571887"/>
                <a:gd name="connsiteX63" fmla="*/ 1828800 w 2559682"/>
                <a:gd name="connsiteY63" fmla="*/ 2505212 h 2571887"/>
                <a:gd name="connsiteX64" fmla="*/ 1885950 w 2559682"/>
                <a:gd name="connsiteY64" fmla="*/ 2467112 h 2571887"/>
                <a:gd name="connsiteX65" fmla="*/ 1943100 w 2559682"/>
                <a:gd name="connsiteY65" fmla="*/ 2419487 h 2571887"/>
                <a:gd name="connsiteX66" fmla="*/ 1981200 w 2559682"/>
                <a:gd name="connsiteY66" fmla="*/ 2371862 h 2571887"/>
                <a:gd name="connsiteX67" fmla="*/ 2047875 w 2559682"/>
                <a:gd name="connsiteY67" fmla="*/ 2314712 h 2571887"/>
                <a:gd name="connsiteX68" fmla="*/ 2059661 w 2559682"/>
                <a:gd name="connsiteY68" fmla="*/ 2292373 h 2571887"/>
                <a:gd name="connsiteX69" fmla="*/ 2097076 w 2559682"/>
                <a:gd name="connsiteY69" fmla="*/ 2247694 h 2571887"/>
                <a:gd name="connsiteX70" fmla="*/ 2145729 w 2559682"/>
                <a:gd name="connsiteY70" fmla="*/ 2209252 h 2571887"/>
                <a:gd name="connsiteX71" fmla="*/ 2200275 w 2559682"/>
                <a:gd name="connsiteY71" fmla="*/ 2133737 h 2571887"/>
                <a:gd name="connsiteX72" fmla="*/ 2209800 w 2559682"/>
                <a:gd name="connsiteY72" fmla="*/ 2086112 h 2571887"/>
                <a:gd name="connsiteX73" fmla="*/ 2219325 w 2559682"/>
                <a:gd name="connsiteY73" fmla="*/ 2028962 h 2571887"/>
                <a:gd name="connsiteX74" fmla="*/ 2247900 w 2559682"/>
                <a:gd name="connsiteY74" fmla="*/ 1943237 h 2571887"/>
                <a:gd name="connsiteX75" fmla="*/ 2324100 w 2559682"/>
                <a:gd name="connsiteY75" fmla="*/ 1847987 h 2571887"/>
                <a:gd name="connsiteX76" fmla="*/ 2352675 w 2559682"/>
                <a:gd name="connsiteY76" fmla="*/ 1819412 h 2571887"/>
                <a:gd name="connsiteX77" fmla="*/ 2419350 w 2559682"/>
                <a:gd name="connsiteY77" fmla="*/ 1800362 h 2571887"/>
                <a:gd name="connsiteX78" fmla="*/ 2486025 w 2559682"/>
                <a:gd name="connsiteY78" fmla="*/ 1790837 h 2571887"/>
                <a:gd name="connsiteX79" fmla="*/ 2533650 w 2559682"/>
                <a:gd name="connsiteY79" fmla="*/ 1619387 h 2571887"/>
                <a:gd name="connsiteX80" fmla="*/ 2476500 w 2559682"/>
                <a:gd name="connsiteY80" fmla="*/ 1571762 h 2571887"/>
                <a:gd name="connsiteX81" fmla="*/ 2447925 w 2559682"/>
                <a:gd name="connsiteY81" fmla="*/ 1543187 h 2571887"/>
                <a:gd name="connsiteX82" fmla="*/ 2390775 w 2559682"/>
                <a:gd name="connsiteY82" fmla="*/ 1505087 h 2571887"/>
                <a:gd name="connsiteX83" fmla="*/ 2352675 w 2559682"/>
                <a:gd name="connsiteY83" fmla="*/ 1457462 h 2571887"/>
                <a:gd name="connsiteX84" fmla="*/ 2343150 w 2559682"/>
                <a:gd name="connsiteY84" fmla="*/ 1428887 h 2571887"/>
                <a:gd name="connsiteX85" fmla="*/ 2295525 w 2559682"/>
                <a:gd name="connsiteY85" fmla="*/ 1381262 h 2571887"/>
                <a:gd name="connsiteX86" fmla="*/ 2247900 w 2559682"/>
                <a:gd name="connsiteY86" fmla="*/ 1343162 h 2571887"/>
                <a:gd name="connsiteX87" fmla="*/ 2219325 w 2559682"/>
                <a:gd name="connsiteY87" fmla="*/ 1324112 h 2571887"/>
                <a:gd name="connsiteX88" fmla="*/ 2152650 w 2559682"/>
                <a:gd name="connsiteY88" fmla="*/ 1305062 h 2571887"/>
                <a:gd name="connsiteX89" fmla="*/ 2019300 w 2559682"/>
                <a:gd name="connsiteY89" fmla="*/ 1286012 h 2571887"/>
                <a:gd name="connsiteX90" fmla="*/ 1943100 w 2559682"/>
                <a:gd name="connsiteY90" fmla="*/ 1276487 h 2571887"/>
                <a:gd name="connsiteX91" fmla="*/ 1914525 w 2559682"/>
                <a:gd name="connsiteY91" fmla="*/ 1266962 h 2571887"/>
                <a:gd name="connsiteX92" fmla="*/ 1866900 w 2559682"/>
                <a:gd name="connsiteY92" fmla="*/ 1257437 h 2571887"/>
                <a:gd name="connsiteX93" fmla="*/ 1828800 w 2559682"/>
                <a:gd name="connsiteY93" fmla="*/ 1238387 h 2571887"/>
                <a:gd name="connsiteX94" fmla="*/ 1790700 w 2559682"/>
                <a:gd name="connsiteY94" fmla="*/ 1228862 h 2571887"/>
                <a:gd name="connsiteX95" fmla="*/ 1753285 w 2559682"/>
                <a:gd name="connsiteY95" fmla="*/ 1184526 h 2571887"/>
                <a:gd name="connsiteX96" fmla="*/ 1748762 w 2559682"/>
                <a:gd name="connsiteY96" fmla="*/ 1182951 h 2571887"/>
                <a:gd name="connsiteX97" fmla="*/ 1746501 w 2559682"/>
                <a:gd name="connsiteY97" fmla="*/ 1165272 h 2571887"/>
                <a:gd name="connsiteX98" fmla="*/ 1707373 w 2559682"/>
                <a:gd name="connsiteY98" fmla="*/ 1084068 h 2571887"/>
                <a:gd name="connsiteX99" fmla="*/ 1715870 w 2559682"/>
                <a:gd name="connsiteY99" fmla="*/ 1040075 h 2571887"/>
                <a:gd name="connsiteX100" fmla="*/ 1713267 w 2559682"/>
                <a:gd name="connsiteY100" fmla="*/ 1024314 h 2571887"/>
                <a:gd name="connsiteX101" fmla="*/ 1723135 w 2559682"/>
                <a:gd name="connsiteY101" fmla="*/ 1008965 h 2571887"/>
                <a:gd name="connsiteX102" fmla="*/ 1723135 w 2559682"/>
                <a:gd name="connsiteY102" fmla="*/ 1002387 h 2571887"/>
                <a:gd name="connsiteX103" fmla="*/ 1727452 w 2559682"/>
                <a:gd name="connsiteY103" fmla="*/ 969083 h 2571887"/>
                <a:gd name="connsiteX104" fmla="*/ 1707031 w 2559682"/>
                <a:gd name="connsiteY104" fmla="*/ 909329 h 2571887"/>
                <a:gd name="connsiteX105" fmla="*/ 1674481 w 2559682"/>
                <a:gd name="connsiteY105" fmla="*/ 854783 h 2571887"/>
                <a:gd name="connsiteX106" fmla="*/ 1661667 w 2559682"/>
                <a:gd name="connsiteY106" fmla="*/ 806816 h 2571887"/>
                <a:gd name="connsiteX107" fmla="*/ 1666875 w 2559682"/>
                <a:gd name="connsiteY107" fmla="*/ 619262 h 2571887"/>
                <a:gd name="connsiteX108" fmla="*/ 1647825 w 2559682"/>
                <a:gd name="connsiteY108" fmla="*/ 571637 h 2571887"/>
                <a:gd name="connsiteX109" fmla="*/ 1609725 w 2559682"/>
                <a:gd name="connsiteY109" fmla="*/ 504962 h 2571887"/>
                <a:gd name="connsiteX110" fmla="*/ 1524000 w 2559682"/>
                <a:gd name="connsiteY110" fmla="*/ 257312 h 2571887"/>
                <a:gd name="connsiteX111" fmla="*/ 1485900 w 2559682"/>
                <a:gd name="connsiteY111" fmla="*/ 171587 h 2571887"/>
                <a:gd name="connsiteX112" fmla="*/ 1457325 w 2559682"/>
                <a:gd name="connsiteY112" fmla="*/ 114437 h 2571887"/>
                <a:gd name="connsiteX113" fmla="*/ 1428750 w 2559682"/>
                <a:gd name="connsiteY113" fmla="*/ 95387 h 2571887"/>
                <a:gd name="connsiteX114" fmla="*/ 1390650 w 2559682"/>
                <a:gd name="connsiteY114" fmla="*/ 47762 h 2571887"/>
                <a:gd name="connsiteX115" fmla="*/ 1362075 w 2559682"/>
                <a:gd name="connsiteY115" fmla="*/ 19187 h 2571887"/>
                <a:gd name="connsiteX116" fmla="*/ 1304925 w 2559682"/>
                <a:gd name="connsiteY116" fmla="*/ 137 h 2571887"/>
                <a:gd name="connsiteX117" fmla="*/ 1181100 w 2559682"/>
                <a:gd name="connsiteY117" fmla="*/ 9662 h 2571887"/>
                <a:gd name="connsiteX118" fmla="*/ 1143685 w 2559682"/>
                <a:gd name="connsiteY118" fmla="*/ 6030 h 2571887"/>
                <a:gd name="connsiteX119" fmla="*/ 1066800 w 2559682"/>
                <a:gd name="connsiteY119" fmla="*/ 28712 h 2571887"/>
                <a:gd name="connsiteX120" fmla="*/ 1094005 w 2559682"/>
                <a:gd name="connsiteY120" fmla="*/ 26451 h 2571887"/>
                <a:gd name="connsiteX0" fmla="*/ 1094005 w 2559682"/>
                <a:gd name="connsiteY0" fmla="*/ 26451 h 2571887"/>
                <a:gd name="connsiteX1" fmla="*/ 1133475 w 2559682"/>
                <a:gd name="connsiteY1" fmla="*/ 137 h 2571887"/>
                <a:gd name="connsiteX2" fmla="*/ 1057275 w 2559682"/>
                <a:gd name="connsiteY2" fmla="*/ 38237 h 2571887"/>
                <a:gd name="connsiteX3" fmla="*/ 1028700 w 2559682"/>
                <a:gd name="connsiteY3" fmla="*/ 95387 h 2571887"/>
                <a:gd name="connsiteX4" fmla="*/ 990600 w 2559682"/>
                <a:gd name="connsiteY4" fmla="*/ 152537 h 2571887"/>
                <a:gd name="connsiteX5" fmla="*/ 981075 w 2559682"/>
                <a:gd name="connsiteY5" fmla="*/ 181112 h 2571887"/>
                <a:gd name="connsiteX6" fmla="*/ 942975 w 2559682"/>
                <a:gd name="connsiteY6" fmla="*/ 238262 h 2571887"/>
                <a:gd name="connsiteX7" fmla="*/ 923925 w 2559682"/>
                <a:gd name="connsiteY7" fmla="*/ 295412 h 2571887"/>
                <a:gd name="connsiteX8" fmla="*/ 914400 w 2559682"/>
                <a:gd name="connsiteY8" fmla="*/ 333512 h 2571887"/>
                <a:gd name="connsiteX9" fmla="*/ 895350 w 2559682"/>
                <a:gd name="connsiteY9" fmla="*/ 362087 h 2571887"/>
                <a:gd name="connsiteX10" fmla="*/ 876300 w 2559682"/>
                <a:gd name="connsiteY10" fmla="*/ 400187 h 2571887"/>
                <a:gd name="connsiteX11" fmla="*/ 857250 w 2559682"/>
                <a:gd name="connsiteY11" fmla="*/ 428762 h 2571887"/>
                <a:gd name="connsiteX12" fmla="*/ 838200 w 2559682"/>
                <a:gd name="connsiteY12" fmla="*/ 504962 h 2571887"/>
                <a:gd name="connsiteX13" fmla="*/ 798729 w 2559682"/>
                <a:gd name="connsiteY13" fmla="*/ 949690 h 2571887"/>
                <a:gd name="connsiteX14" fmla="*/ 792494 w 2559682"/>
                <a:gd name="connsiteY14" fmla="*/ 978265 h 2571887"/>
                <a:gd name="connsiteX15" fmla="*/ 760629 w 2559682"/>
                <a:gd name="connsiteY15" fmla="*/ 1066593 h 2571887"/>
                <a:gd name="connsiteX16" fmla="*/ 748501 w 2559682"/>
                <a:gd name="connsiteY16" fmla="*/ 1088934 h 2571887"/>
                <a:gd name="connsiteX17" fmla="*/ 726504 w 2559682"/>
                <a:gd name="connsiteY17" fmla="*/ 1110931 h 2571887"/>
                <a:gd name="connsiteX18" fmla="*/ 714375 w 2559682"/>
                <a:gd name="connsiteY18" fmla="*/ 1143137 h 2571887"/>
                <a:gd name="connsiteX19" fmla="*/ 695325 w 2559682"/>
                <a:gd name="connsiteY19" fmla="*/ 1171712 h 2571887"/>
                <a:gd name="connsiteX20" fmla="*/ 638175 w 2559682"/>
                <a:gd name="connsiteY20" fmla="*/ 1190762 h 2571887"/>
                <a:gd name="connsiteX21" fmla="*/ 561975 w 2559682"/>
                <a:gd name="connsiteY21" fmla="*/ 1209812 h 2571887"/>
                <a:gd name="connsiteX22" fmla="*/ 504825 w 2559682"/>
                <a:gd name="connsiteY22" fmla="*/ 1219337 h 2571887"/>
                <a:gd name="connsiteX23" fmla="*/ 361950 w 2559682"/>
                <a:gd name="connsiteY23" fmla="*/ 1228862 h 2571887"/>
                <a:gd name="connsiteX24" fmla="*/ 257175 w 2559682"/>
                <a:gd name="connsiteY24" fmla="*/ 1276487 h 2571887"/>
                <a:gd name="connsiteX25" fmla="*/ 219075 w 2559682"/>
                <a:gd name="connsiteY25" fmla="*/ 1305062 h 2571887"/>
                <a:gd name="connsiteX26" fmla="*/ 161925 w 2559682"/>
                <a:gd name="connsiteY26" fmla="*/ 1343162 h 2571887"/>
                <a:gd name="connsiteX27" fmla="*/ 142875 w 2559682"/>
                <a:gd name="connsiteY27" fmla="*/ 1371737 h 2571887"/>
                <a:gd name="connsiteX28" fmla="*/ 114300 w 2559682"/>
                <a:gd name="connsiteY28" fmla="*/ 1390787 h 2571887"/>
                <a:gd name="connsiteX29" fmla="*/ 57150 w 2559682"/>
                <a:gd name="connsiteY29" fmla="*/ 1476512 h 2571887"/>
                <a:gd name="connsiteX30" fmla="*/ 38100 w 2559682"/>
                <a:gd name="connsiteY30" fmla="*/ 1505087 h 2571887"/>
                <a:gd name="connsiteX31" fmla="*/ 28575 w 2559682"/>
                <a:gd name="connsiteY31" fmla="*/ 1533662 h 2571887"/>
                <a:gd name="connsiteX32" fmla="*/ 0 w 2559682"/>
                <a:gd name="connsiteY32" fmla="*/ 1590812 h 2571887"/>
                <a:gd name="connsiteX33" fmla="*/ 47625 w 2559682"/>
                <a:gd name="connsiteY33" fmla="*/ 1695587 h 2571887"/>
                <a:gd name="connsiteX34" fmla="*/ 76200 w 2559682"/>
                <a:gd name="connsiteY34" fmla="*/ 1705112 h 2571887"/>
                <a:gd name="connsiteX35" fmla="*/ 123825 w 2559682"/>
                <a:gd name="connsiteY35" fmla="*/ 1762262 h 2571887"/>
                <a:gd name="connsiteX36" fmla="*/ 132665 w 2559682"/>
                <a:gd name="connsiteY36" fmla="*/ 1797758 h 2571887"/>
                <a:gd name="connsiteX37" fmla="*/ 148426 w 2559682"/>
                <a:gd name="connsiteY37" fmla="*/ 1816466 h 2571887"/>
                <a:gd name="connsiteX38" fmla="*/ 157471 w 2559682"/>
                <a:gd name="connsiteY38" fmla="*/ 1841135 h 2571887"/>
                <a:gd name="connsiteX39" fmla="*/ 160554 w 2559682"/>
                <a:gd name="connsiteY39" fmla="*/ 1857855 h 2571887"/>
                <a:gd name="connsiteX40" fmla="*/ 179947 w 2559682"/>
                <a:gd name="connsiteY40" fmla="*/ 1879851 h 2571887"/>
                <a:gd name="connsiteX41" fmla="*/ 219075 w 2559682"/>
                <a:gd name="connsiteY41" fmla="*/ 2038487 h 2571887"/>
                <a:gd name="connsiteX42" fmla="*/ 247650 w 2559682"/>
                <a:gd name="connsiteY42" fmla="*/ 2057537 h 2571887"/>
                <a:gd name="connsiteX43" fmla="*/ 295275 w 2559682"/>
                <a:gd name="connsiteY43" fmla="*/ 2114687 h 2571887"/>
                <a:gd name="connsiteX44" fmla="*/ 304800 w 2559682"/>
                <a:gd name="connsiteY44" fmla="*/ 2143262 h 2571887"/>
                <a:gd name="connsiteX45" fmla="*/ 323850 w 2559682"/>
                <a:gd name="connsiteY45" fmla="*/ 2171837 h 2571887"/>
                <a:gd name="connsiteX46" fmla="*/ 352425 w 2559682"/>
                <a:gd name="connsiteY46" fmla="*/ 2228987 h 2571887"/>
                <a:gd name="connsiteX47" fmla="*/ 381000 w 2559682"/>
                <a:gd name="connsiteY47" fmla="*/ 2257562 h 2571887"/>
                <a:gd name="connsiteX48" fmla="*/ 428625 w 2559682"/>
                <a:gd name="connsiteY48" fmla="*/ 2314712 h 2571887"/>
                <a:gd name="connsiteX49" fmla="*/ 457200 w 2559682"/>
                <a:gd name="connsiteY49" fmla="*/ 2333762 h 2571887"/>
                <a:gd name="connsiteX50" fmla="*/ 485775 w 2559682"/>
                <a:gd name="connsiteY50" fmla="*/ 2362337 h 2571887"/>
                <a:gd name="connsiteX51" fmla="*/ 542925 w 2559682"/>
                <a:gd name="connsiteY51" fmla="*/ 2400437 h 2571887"/>
                <a:gd name="connsiteX52" fmla="*/ 609600 w 2559682"/>
                <a:gd name="connsiteY52" fmla="*/ 2448062 h 2571887"/>
                <a:gd name="connsiteX53" fmla="*/ 685800 w 2559682"/>
                <a:gd name="connsiteY53" fmla="*/ 2438537 h 2571887"/>
                <a:gd name="connsiteX54" fmla="*/ 701218 w 2559682"/>
                <a:gd name="connsiteY54" fmla="*/ 2458615 h 2571887"/>
                <a:gd name="connsiteX55" fmla="*/ 741236 w 2559682"/>
                <a:gd name="connsiteY55" fmla="*/ 2471430 h 2571887"/>
                <a:gd name="connsiteX56" fmla="*/ 800100 w 2559682"/>
                <a:gd name="connsiteY56" fmla="*/ 2524262 h 2571887"/>
                <a:gd name="connsiteX57" fmla="*/ 857250 w 2559682"/>
                <a:gd name="connsiteY57" fmla="*/ 2571887 h 2571887"/>
                <a:gd name="connsiteX58" fmla="*/ 1038225 w 2559682"/>
                <a:gd name="connsiteY58" fmla="*/ 2552837 h 2571887"/>
                <a:gd name="connsiteX59" fmla="*/ 1085850 w 2559682"/>
                <a:gd name="connsiteY59" fmla="*/ 2543312 h 2571887"/>
                <a:gd name="connsiteX60" fmla="*/ 1295400 w 2559682"/>
                <a:gd name="connsiteY60" fmla="*/ 2552837 h 2571887"/>
                <a:gd name="connsiteX61" fmla="*/ 1438275 w 2559682"/>
                <a:gd name="connsiteY61" fmla="*/ 2562362 h 2571887"/>
                <a:gd name="connsiteX62" fmla="*/ 1590675 w 2559682"/>
                <a:gd name="connsiteY62" fmla="*/ 2552837 h 2571887"/>
                <a:gd name="connsiteX63" fmla="*/ 1828800 w 2559682"/>
                <a:gd name="connsiteY63" fmla="*/ 2505212 h 2571887"/>
                <a:gd name="connsiteX64" fmla="*/ 1885950 w 2559682"/>
                <a:gd name="connsiteY64" fmla="*/ 2467112 h 2571887"/>
                <a:gd name="connsiteX65" fmla="*/ 1943100 w 2559682"/>
                <a:gd name="connsiteY65" fmla="*/ 2419487 h 2571887"/>
                <a:gd name="connsiteX66" fmla="*/ 1981200 w 2559682"/>
                <a:gd name="connsiteY66" fmla="*/ 2371862 h 2571887"/>
                <a:gd name="connsiteX67" fmla="*/ 2047875 w 2559682"/>
                <a:gd name="connsiteY67" fmla="*/ 2314712 h 2571887"/>
                <a:gd name="connsiteX68" fmla="*/ 2059661 w 2559682"/>
                <a:gd name="connsiteY68" fmla="*/ 2292373 h 2571887"/>
                <a:gd name="connsiteX69" fmla="*/ 2097076 w 2559682"/>
                <a:gd name="connsiteY69" fmla="*/ 2247694 h 2571887"/>
                <a:gd name="connsiteX70" fmla="*/ 2145729 w 2559682"/>
                <a:gd name="connsiteY70" fmla="*/ 2209252 h 2571887"/>
                <a:gd name="connsiteX71" fmla="*/ 2200275 w 2559682"/>
                <a:gd name="connsiteY71" fmla="*/ 2133737 h 2571887"/>
                <a:gd name="connsiteX72" fmla="*/ 2209800 w 2559682"/>
                <a:gd name="connsiteY72" fmla="*/ 2086112 h 2571887"/>
                <a:gd name="connsiteX73" fmla="*/ 2219325 w 2559682"/>
                <a:gd name="connsiteY73" fmla="*/ 2028962 h 2571887"/>
                <a:gd name="connsiteX74" fmla="*/ 2267635 w 2559682"/>
                <a:gd name="connsiteY74" fmla="*/ 1953104 h 2571887"/>
                <a:gd name="connsiteX75" fmla="*/ 2324100 w 2559682"/>
                <a:gd name="connsiteY75" fmla="*/ 1847987 h 2571887"/>
                <a:gd name="connsiteX76" fmla="*/ 2352675 w 2559682"/>
                <a:gd name="connsiteY76" fmla="*/ 1819412 h 2571887"/>
                <a:gd name="connsiteX77" fmla="*/ 2419350 w 2559682"/>
                <a:gd name="connsiteY77" fmla="*/ 1800362 h 2571887"/>
                <a:gd name="connsiteX78" fmla="*/ 2486025 w 2559682"/>
                <a:gd name="connsiteY78" fmla="*/ 1790837 h 2571887"/>
                <a:gd name="connsiteX79" fmla="*/ 2533650 w 2559682"/>
                <a:gd name="connsiteY79" fmla="*/ 1619387 h 2571887"/>
                <a:gd name="connsiteX80" fmla="*/ 2476500 w 2559682"/>
                <a:gd name="connsiteY80" fmla="*/ 1571762 h 2571887"/>
                <a:gd name="connsiteX81" fmla="*/ 2447925 w 2559682"/>
                <a:gd name="connsiteY81" fmla="*/ 1543187 h 2571887"/>
                <a:gd name="connsiteX82" fmla="*/ 2390775 w 2559682"/>
                <a:gd name="connsiteY82" fmla="*/ 1505087 h 2571887"/>
                <a:gd name="connsiteX83" fmla="*/ 2352675 w 2559682"/>
                <a:gd name="connsiteY83" fmla="*/ 1457462 h 2571887"/>
                <a:gd name="connsiteX84" fmla="*/ 2343150 w 2559682"/>
                <a:gd name="connsiteY84" fmla="*/ 1428887 h 2571887"/>
                <a:gd name="connsiteX85" fmla="*/ 2295525 w 2559682"/>
                <a:gd name="connsiteY85" fmla="*/ 1381262 h 2571887"/>
                <a:gd name="connsiteX86" fmla="*/ 2247900 w 2559682"/>
                <a:gd name="connsiteY86" fmla="*/ 1343162 h 2571887"/>
                <a:gd name="connsiteX87" fmla="*/ 2219325 w 2559682"/>
                <a:gd name="connsiteY87" fmla="*/ 1324112 h 2571887"/>
                <a:gd name="connsiteX88" fmla="*/ 2152650 w 2559682"/>
                <a:gd name="connsiteY88" fmla="*/ 1305062 h 2571887"/>
                <a:gd name="connsiteX89" fmla="*/ 2019300 w 2559682"/>
                <a:gd name="connsiteY89" fmla="*/ 1286012 h 2571887"/>
                <a:gd name="connsiteX90" fmla="*/ 1943100 w 2559682"/>
                <a:gd name="connsiteY90" fmla="*/ 1276487 h 2571887"/>
                <a:gd name="connsiteX91" fmla="*/ 1914525 w 2559682"/>
                <a:gd name="connsiteY91" fmla="*/ 1266962 h 2571887"/>
                <a:gd name="connsiteX92" fmla="*/ 1866900 w 2559682"/>
                <a:gd name="connsiteY92" fmla="*/ 1257437 h 2571887"/>
                <a:gd name="connsiteX93" fmla="*/ 1828800 w 2559682"/>
                <a:gd name="connsiteY93" fmla="*/ 1238387 h 2571887"/>
                <a:gd name="connsiteX94" fmla="*/ 1790700 w 2559682"/>
                <a:gd name="connsiteY94" fmla="*/ 1228862 h 2571887"/>
                <a:gd name="connsiteX95" fmla="*/ 1753285 w 2559682"/>
                <a:gd name="connsiteY95" fmla="*/ 1184526 h 2571887"/>
                <a:gd name="connsiteX96" fmla="*/ 1748762 w 2559682"/>
                <a:gd name="connsiteY96" fmla="*/ 1182951 h 2571887"/>
                <a:gd name="connsiteX97" fmla="*/ 1746501 w 2559682"/>
                <a:gd name="connsiteY97" fmla="*/ 1165272 h 2571887"/>
                <a:gd name="connsiteX98" fmla="*/ 1707373 w 2559682"/>
                <a:gd name="connsiteY98" fmla="*/ 1084068 h 2571887"/>
                <a:gd name="connsiteX99" fmla="*/ 1715870 w 2559682"/>
                <a:gd name="connsiteY99" fmla="*/ 1040075 h 2571887"/>
                <a:gd name="connsiteX100" fmla="*/ 1713267 w 2559682"/>
                <a:gd name="connsiteY100" fmla="*/ 1024314 h 2571887"/>
                <a:gd name="connsiteX101" fmla="*/ 1723135 w 2559682"/>
                <a:gd name="connsiteY101" fmla="*/ 1008965 h 2571887"/>
                <a:gd name="connsiteX102" fmla="*/ 1723135 w 2559682"/>
                <a:gd name="connsiteY102" fmla="*/ 1002387 h 2571887"/>
                <a:gd name="connsiteX103" fmla="*/ 1727452 w 2559682"/>
                <a:gd name="connsiteY103" fmla="*/ 969083 h 2571887"/>
                <a:gd name="connsiteX104" fmla="*/ 1707031 w 2559682"/>
                <a:gd name="connsiteY104" fmla="*/ 909329 h 2571887"/>
                <a:gd name="connsiteX105" fmla="*/ 1674481 w 2559682"/>
                <a:gd name="connsiteY105" fmla="*/ 854783 h 2571887"/>
                <a:gd name="connsiteX106" fmla="*/ 1661667 w 2559682"/>
                <a:gd name="connsiteY106" fmla="*/ 806816 h 2571887"/>
                <a:gd name="connsiteX107" fmla="*/ 1666875 w 2559682"/>
                <a:gd name="connsiteY107" fmla="*/ 619262 h 2571887"/>
                <a:gd name="connsiteX108" fmla="*/ 1647825 w 2559682"/>
                <a:gd name="connsiteY108" fmla="*/ 571637 h 2571887"/>
                <a:gd name="connsiteX109" fmla="*/ 1609725 w 2559682"/>
                <a:gd name="connsiteY109" fmla="*/ 504962 h 2571887"/>
                <a:gd name="connsiteX110" fmla="*/ 1524000 w 2559682"/>
                <a:gd name="connsiteY110" fmla="*/ 257312 h 2571887"/>
                <a:gd name="connsiteX111" fmla="*/ 1485900 w 2559682"/>
                <a:gd name="connsiteY111" fmla="*/ 171587 h 2571887"/>
                <a:gd name="connsiteX112" fmla="*/ 1457325 w 2559682"/>
                <a:gd name="connsiteY112" fmla="*/ 114437 h 2571887"/>
                <a:gd name="connsiteX113" fmla="*/ 1428750 w 2559682"/>
                <a:gd name="connsiteY113" fmla="*/ 95387 h 2571887"/>
                <a:gd name="connsiteX114" fmla="*/ 1390650 w 2559682"/>
                <a:gd name="connsiteY114" fmla="*/ 47762 h 2571887"/>
                <a:gd name="connsiteX115" fmla="*/ 1362075 w 2559682"/>
                <a:gd name="connsiteY115" fmla="*/ 19187 h 2571887"/>
                <a:gd name="connsiteX116" fmla="*/ 1304925 w 2559682"/>
                <a:gd name="connsiteY116" fmla="*/ 137 h 2571887"/>
                <a:gd name="connsiteX117" fmla="*/ 1181100 w 2559682"/>
                <a:gd name="connsiteY117" fmla="*/ 9662 h 2571887"/>
                <a:gd name="connsiteX118" fmla="*/ 1143685 w 2559682"/>
                <a:gd name="connsiteY118" fmla="*/ 6030 h 2571887"/>
                <a:gd name="connsiteX119" fmla="*/ 1066800 w 2559682"/>
                <a:gd name="connsiteY119" fmla="*/ 28712 h 2571887"/>
                <a:gd name="connsiteX120" fmla="*/ 1094005 w 2559682"/>
                <a:gd name="connsiteY120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38225 w 2538118"/>
                <a:gd name="connsiteY58" fmla="*/ 2552837 h 2571887"/>
                <a:gd name="connsiteX59" fmla="*/ 1085850 w 2538118"/>
                <a:gd name="connsiteY59" fmla="*/ 2543312 h 2571887"/>
                <a:gd name="connsiteX60" fmla="*/ 1295400 w 2538118"/>
                <a:gd name="connsiteY60" fmla="*/ 2552837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23135 w 2538118"/>
                <a:gd name="connsiteY102" fmla="*/ 1008965 h 2571887"/>
                <a:gd name="connsiteX103" fmla="*/ 1723135 w 2538118"/>
                <a:gd name="connsiteY103" fmla="*/ 1002387 h 2571887"/>
                <a:gd name="connsiteX104" fmla="*/ 1727452 w 2538118"/>
                <a:gd name="connsiteY104" fmla="*/ 969083 h 2571887"/>
                <a:gd name="connsiteX105" fmla="*/ 1707031 w 2538118"/>
                <a:gd name="connsiteY105" fmla="*/ 909329 h 2571887"/>
                <a:gd name="connsiteX106" fmla="*/ 1674481 w 2538118"/>
                <a:gd name="connsiteY106" fmla="*/ 854783 h 2571887"/>
                <a:gd name="connsiteX107" fmla="*/ 1661667 w 2538118"/>
                <a:gd name="connsiteY107" fmla="*/ 806816 h 2571887"/>
                <a:gd name="connsiteX108" fmla="*/ 1666875 w 2538118"/>
                <a:gd name="connsiteY108" fmla="*/ 619262 h 2571887"/>
                <a:gd name="connsiteX109" fmla="*/ 1647825 w 2538118"/>
                <a:gd name="connsiteY109" fmla="*/ 571637 h 2571887"/>
                <a:gd name="connsiteX110" fmla="*/ 1609725 w 2538118"/>
                <a:gd name="connsiteY110" fmla="*/ 504962 h 2571887"/>
                <a:gd name="connsiteX111" fmla="*/ 1524000 w 2538118"/>
                <a:gd name="connsiteY111" fmla="*/ 257312 h 2571887"/>
                <a:gd name="connsiteX112" fmla="*/ 1485900 w 2538118"/>
                <a:gd name="connsiteY112" fmla="*/ 171587 h 2571887"/>
                <a:gd name="connsiteX113" fmla="*/ 1457325 w 2538118"/>
                <a:gd name="connsiteY113" fmla="*/ 114437 h 2571887"/>
                <a:gd name="connsiteX114" fmla="*/ 1428750 w 2538118"/>
                <a:gd name="connsiteY114" fmla="*/ 95387 h 2571887"/>
                <a:gd name="connsiteX115" fmla="*/ 1390650 w 2538118"/>
                <a:gd name="connsiteY115" fmla="*/ 47762 h 2571887"/>
                <a:gd name="connsiteX116" fmla="*/ 1362075 w 2538118"/>
                <a:gd name="connsiteY116" fmla="*/ 19187 h 2571887"/>
                <a:gd name="connsiteX117" fmla="*/ 1304925 w 2538118"/>
                <a:gd name="connsiteY117" fmla="*/ 137 h 2571887"/>
                <a:gd name="connsiteX118" fmla="*/ 1181100 w 2538118"/>
                <a:gd name="connsiteY118" fmla="*/ 9662 h 2571887"/>
                <a:gd name="connsiteX119" fmla="*/ 1143685 w 2538118"/>
                <a:gd name="connsiteY119" fmla="*/ 6030 h 2571887"/>
                <a:gd name="connsiteX120" fmla="*/ 1066800 w 2538118"/>
                <a:gd name="connsiteY120" fmla="*/ 28712 h 2571887"/>
                <a:gd name="connsiteX121" fmla="*/ 1094005 w 2538118"/>
                <a:gd name="connsiteY121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38225 w 2538118"/>
                <a:gd name="connsiteY58" fmla="*/ 2552837 h 2571887"/>
                <a:gd name="connsiteX59" fmla="*/ 1085850 w 2538118"/>
                <a:gd name="connsiteY59" fmla="*/ 2543312 h 2571887"/>
                <a:gd name="connsiteX60" fmla="*/ 1295400 w 2538118"/>
                <a:gd name="connsiteY60" fmla="*/ 2552837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23135 w 2538118"/>
                <a:gd name="connsiteY102" fmla="*/ 1008965 h 2571887"/>
                <a:gd name="connsiteX103" fmla="*/ 1723135 w 2538118"/>
                <a:gd name="connsiteY103" fmla="*/ 1002387 h 2571887"/>
                <a:gd name="connsiteX104" fmla="*/ 1727452 w 2538118"/>
                <a:gd name="connsiteY104" fmla="*/ 969083 h 2571887"/>
                <a:gd name="connsiteX105" fmla="*/ 1700110 w 2538118"/>
                <a:gd name="connsiteY105" fmla="*/ 933314 h 2571887"/>
                <a:gd name="connsiteX106" fmla="*/ 1707031 w 2538118"/>
                <a:gd name="connsiteY106" fmla="*/ 909329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38225 w 2538118"/>
                <a:gd name="connsiteY58" fmla="*/ 2552837 h 2571887"/>
                <a:gd name="connsiteX59" fmla="*/ 1085850 w 2538118"/>
                <a:gd name="connsiteY59" fmla="*/ 2543312 h 2571887"/>
                <a:gd name="connsiteX60" fmla="*/ 1295400 w 2538118"/>
                <a:gd name="connsiteY60" fmla="*/ 2552837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23135 w 2538118"/>
                <a:gd name="connsiteY102" fmla="*/ 1008965 h 2571887"/>
                <a:gd name="connsiteX103" fmla="*/ 1723135 w 2538118"/>
                <a:gd name="connsiteY103" fmla="*/ 1002387 h 2571887"/>
                <a:gd name="connsiteX104" fmla="*/ 1727452 w 2538118"/>
                <a:gd name="connsiteY104" fmla="*/ 969083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38225 w 2538118"/>
                <a:gd name="connsiteY58" fmla="*/ 2552837 h 2571887"/>
                <a:gd name="connsiteX59" fmla="*/ 1085850 w 2538118"/>
                <a:gd name="connsiteY59" fmla="*/ 2543312 h 2571887"/>
                <a:gd name="connsiteX60" fmla="*/ 1295400 w 2538118"/>
                <a:gd name="connsiteY60" fmla="*/ 2552837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23135 w 2538118"/>
                <a:gd name="connsiteY102" fmla="*/ 1008965 h 2571887"/>
                <a:gd name="connsiteX103" fmla="*/ 1723135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38225 w 2538118"/>
                <a:gd name="connsiteY58" fmla="*/ 2552837 h 2571887"/>
                <a:gd name="connsiteX59" fmla="*/ 1085850 w 2538118"/>
                <a:gd name="connsiteY59" fmla="*/ 2543312 h 2571887"/>
                <a:gd name="connsiteX60" fmla="*/ 1295400 w 2538118"/>
                <a:gd name="connsiteY60" fmla="*/ 2552837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23135 w 2538118"/>
                <a:gd name="connsiteY102" fmla="*/ 1008965 h 2571887"/>
                <a:gd name="connsiteX103" fmla="*/ 1709978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38225 w 2538118"/>
                <a:gd name="connsiteY58" fmla="*/ 2552837 h 2571887"/>
                <a:gd name="connsiteX59" fmla="*/ 1085850 w 2538118"/>
                <a:gd name="connsiteY59" fmla="*/ 2543312 h 2571887"/>
                <a:gd name="connsiteX60" fmla="*/ 1295400 w 2538118"/>
                <a:gd name="connsiteY60" fmla="*/ 2552837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13267 w 2538118"/>
                <a:gd name="connsiteY102" fmla="*/ 1012254 h 2571887"/>
                <a:gd name="connsiteX103" fmla="*/ 1709978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23332 w 2538118"/>
                <a:gd name="connsiteY58" fmla="*/ 2543901 h 2571887"/>
                <a:gd name="connsiteX59" fmla="*/ 1085850 w 2538118"/>
                <a:gd name="connsiteY59" fmla="*/ 2543312 h 2571887"/>
                <a:gd name="connsiteX60" fmla="*/ 1295400 w 2538118"/>
                <a:gd name="connsiteY60" fmla="*/ 2552837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13267 w 2538118"/>
                <a:gd name="connsiteY102" fmla="*/ 1012254 h 2571887"/>
                <a:gd name="connsiteX103" fmla="*/ 1709978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23332 w 2538118"/>
                <a:gd name="connsiteY58" fmla="*/ 2543901 h 2571887"/>
                <a:gd name="connsiteX59" fmla="*/ 1094786 w 2538118"/>
                <a:gd name="connsiteY59" fmla="*/ 2531398 h 2571887"/>
                <a:gd name="connsiteX60" fmla="*/ 1295400 w 2538118"/>
                <a:gd name="connsiteY60" fmla="*/ 2552837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13267 w 2538118"/>
                <a:gd name="connsiteY102" fmla="*/ 1012254 h 2571887"/>
                <a:gd name="connsiteX103" fmla="*/ 1709978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23332 w 2538118"/>
                <a:gd name="connsiteY58" fmla="*/ 2543901 h 2571887"/>
                <a:gd name="connsiteX59" fmla="*/ 1094786 w 2538118"/>
                <a:gd name="connsiteY59" fmla="*/ 2531398 h 2571887"/>
                <a:gd name="connsiteX60" fmla="*/ 1298379 w 2538118"/>
                <a:gd name="connsiteY60" fmla="*/ 2540923 h 2571887"/>
                <a:gd name="connsiteX61" fmla="*/ 1438275 w 2538118"/>
                <a:gd name="connsiteY61" fmla="*/ 2562362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13267 w 2538118"/>
                <a:gd name="connsiteY102" fmla="*/ 1012254 h 2571887"/>
                <a:gd name="connsiteX103" fmla="*/ 1709978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23332 w 2538118"/>
                <a:gd name="connsiteY58" fmla="*/ 2543901 h 2571887"/>
                <a:gd name="connsiteX59" fmla="*/ 1094786 w 2538118"/>
                <a:gd name="connsiteY59" fmla="*/ 2531398 h 2571887"/>
                <a:gd name="connsiteX60" fmla="*/ 1298379 w 2538118"/>
                <a:gd name="connsiteY60" fmla="*/ 2540923 h 2571887"/>
                <a:gd name="connsiteX61" fmla="*/ 1435296 w 2538118"/>
                <a:gd name="connsiteY61" fmla="*/ 2547469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13267 w 2538118"/>
                <a:gd name="connsiteY102" fmla="*/ 1012254 h 2571887"/>
                <a:gd name="connsiteX103" fmla="*/ 1709978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23332 w 2538118"/>
                <a:gd name="connsiteY58" fmla="*/ 2543901 h 2571887"/>
                <a:gd name="connsiteX59" fmla="*/ 1094786 w 2538118"/>
                <a:gd name="connsiteY59" fmla="*/ 2531398 h 2571887"/>
                <a:gd name="connsiteX60" fmla="*/ 1298379 w 2538118"/>
                <a:gd name="connsiteY60" fmla="*/ 2540923 h 2571887"/>
                <a:gd name="connsiteX61" fmla="*/ 1482952 w 2538118"/>
                <a:gd name="connsiteY61" fmla="*/ 2544491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13267 w 2538118"/>
                <a:gd name="connsiteY102" fmla="*/ 1012254 h 2571887"/>
                <a:gd name="connsiteX103" fmla="*/ 1709978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  <a:gd name="connsiteX0" fmla="*/ 1094005 w 2538118"/>
                <a:gd name="connsiteY0" fmla="*/ 26451 h 2571887"/>
                <a:gd name="connsiteX1" fmla="*/ 1133475 w 2538118"/>
                <a:gd name="connsiteY1" fmla="*/ 137 h 2571887"/>
                <a:gd name="connsiteX2" fmla="*/ 1057275 w 2538118"/>
                <a:gd name="connsiteY2" fmla="*/ 38237 h 2571887"/>
                <a:gd name="connsiteX3" fmla="*/ 1028700 w 2538118"/>
                <a:gd name="connsiteY3" fmla="*/ 95387 h 2571887"/>
                <a:gd name="connsiteX4" fmla="*/ 990600 w 2538118"/>
                <a:gd name="connsiteY4" fmla="*/ 152537 h 2571887"/>
                <a:gd name="connsiteX5" fmla="*/ 981075 w 2538118"/>
                <a:gd name="connsiteY5" fmla="*/ 181112 h 2571887"/>
                <a:gd name="connsiteX6" fmla="*/ 942975 w 2538118"/>
                <a:gd name="connsiteY6" fmla="*/ 238262 h 2571887"/>
                <a:gd name="connsiteX7" fmla="*/ 923925 w 2538118"/>
                <a:gd name="connsiteY7" fmla="*/ 295412 h 2571887"/>
                <a:gd name="connsiteX8" fmla="*/ 914400 w 2538118"/>
                <a:gd name="connsiteY8" fmla="*/ 333512 h 2571887"/>
                <a:gd name="connsiteX9" fmla="*/ 895350 w 2538118"/>
                <a:gd name="connsiteY9" fmla="*/ 362087 h 2571887"/>
                <a:gd name="connsiteX10" fmla="*/ 876300 w 2538118"/>
                <a:gd name="connsiteY10" fmla="*/ 400187 h 2571887"/>
                <a:gd name="connsiteX11" fmla="*/ 857250 w 2538118"/>
                <a:gd name="connsiteY11" fmla="*/ 428762 h 2571887"/>
                <a:gd name="connsiteX12" fmla="*/ 838200 w 2538118"/>
                <a:gd name="connsiteY12" fmla="*/ 504962 h 2571887"/>
                <a:gd name="connsiteX13" fmla="*/ 798729 w 2538118"/>
                <a:gd name="connsiteY13" fmla="*/ 949690 h 2571887"/>
                <a:gd name="connsiteX14" fmla="*/ 792494 w 2538118"/>
                <a:gd name="connsiteY14" fmla="*/ 978265 h 2571887"/>
                <a:gd name="connsiteX15" fmla="*/ 760629 w 2538118"/>
                <a:gd name="connsiteY15" fmla="*/ 1066593 h 2571887"/>
                <a:gd name="connsiteX16" fmla="*/ 748501 w 2538118"/>
                <a:gd name="connsiteY16" fmla="*/ 1088934 h 2571887"/>
                <a:gd name="connsiteX17" fmla="*/ 726504 w 2538118"/>
                <a:gd name="connsiteY17" fmla="*/ 1110931 h 2571887"/>
                <a:gd name="connsiteX18" fmla="*/ 714375 w 2538118"/>
                <a:gd name="connsiteY18" fmla="*/ 1143137 h 2571887"/>
                <a:gd name="connsiteX19" fmla="*/ 695325 w 2538118"/>
                <a:gd name="connsiteY19" fmla="*/ 1171712 h 2571887"/>
                <a:gd name="connsiteX20" fmla="*/ 638175 w 2538118"/>
                <a:gd name="connsiteY20" fmla="*/ 1190762 h 2571887"/>
                <a:gd name="connsiteX21" fmla="*/ 561975 w 2538118"/>
                <a:gd name="connsiteY21" fmla="*/ 1209812 h 2571887"/>
                <a:gd name="connsiteX22" fmla="*/ 504825 w 2538118"/>
                <a:gd name="connsiteY22" fmla="*/ 1219337 h 2571887"/>
                <a:gd name="connsiteX23" fmla="*/ 361950 w 2538118"/>
                <a:gd name="connsiteY23" fmla="*/ 1228862 h 2571887"/>
                <a:gd name="connsiteX24" fmla="*/ 257175 w 2538118"/>
                <a:gd name="connsiteY24" fmla="*/ 1276487 h 2571887"/>
                <a:gd name="connsiteX25" fmla="*/ 219075 w 2538118"/>
                <a:gd name="connsiteY25" fmla="*/ 1305062 h 2571887"/>
                <a:gd name="connsiteX26" fmla="*/ 161925 w 2538118"/>
                <a:gd name="connsiteY26" fmla="*/ 1343162 h 2571887"/>
                <a:gd name="connsiteX27" fmla="*/ 142875 w 2538118"/>
                <a:gd name="connsiteY27" fmla="*/ 1371737 h 2571887"/>
                <a:gd name="connsiteX28" fmla="*/ 114300 w 2538118"/>
                <a:gd name="connsiteY28" fmla="*/ 1390787 h 2571887"/>
                <a:gd name="connsiteX29" fmla="*/ 57150 w 2538118"/>
                <a:gd name="connsiteY29" fmla="*/ 1476512 h 2571887"/>
                <a:gd name="connsiteX30" fmla="*/ 38100 w 2538118"/>
                <a:gd name="connsiteY30" fmla="*/ 1505087 h 2571887"/>
                <a:gd name="connsiteX31" fmla="*/ 28575 w 2538118"/>
                <a:gd name="connsiteY31" fmla="*/ 1533662 h 2571887"/>
                <a:gd name="connsiteX32" fmla="*/ 0 w 2538118"/>
                <a:gd name="connsiteY32" fmla="*/ 1590812 h 2571887"/>
                <a:gd name="connsiteX33" fmla="*/ 47625 w 2538118"/>
                <a:gd name="connsiteY33" fmla="*/ 1695587 h 2571887"/>
                <a:gd name="connsiteX34" fmla="*/ 76200 w 2538118"/>
                <a:gd name="connsiteY34" fmla="*/ 1705112 h 2571887"/>
                <a:gd name="connsiteX35" fmla="*/ 123825 w 2538118"/>
                <a:gd name="connsiteY35" fmla="*/ 1762262 h 2571887"/>
                <a:gd name="connsiteX36" fmla="*/ 132665 w 2538118"/>
                <a:gd name="connsiteY36" fmla="*/ 1797758 h 2571887"/>
                <a:gd name="connsiteX37" fmla="*/ 148426 w 2538118"/>
                <a:gd name="connsiteY37" fmla="*/ 1816466 h 2571887"/>
                <a:gd name="connsiteX38" fmla="*/ 157471 w 2538118"/>
                <a:gd name="connsiteY38" fmla="*/ 1841135 h 2571887"/>
                <a:gd name="connsiteX39" fmla="*/ 160554 w 2538118"/>
                <a:gd name="connsiteY39" fmla="*/ 1857855 h 2571887"/>
                <a:gd name="connsiteX40" fmla="*/ 179947 w 2538118"/>
                <a:gd name="connsiteY40" fmla="*/ 1879851 h 2571887"/>
                <a:gd name="connsiteX41" fmla="*/ 219075 w 2538118"/>
                <a:gd name="connsiteY41" fmla="*/ 2038487 h 2571887"/>
                <a:gd name="connsiteX42" fmla="*/ 247650 w 2538118"/>
                <a:gd name="connsiteY42" fmla="*/ 2057537 h 2571887"/>
                <a:gd name="connsiteX43" fmla="*/ 295275 w 2538118"/>
                <a:gd name="connsiteY43" fmla="*/ 2114687 h 2571887"/>
                <a:gd name="connsiteX44" fmla="*/ 304800 w 2538118"/>
                <a:gd name="connsiteY44" fmla="*/ 2143262 h 2571887"/>
                <a:gd name="connsiteX45" fmla="*/ 323850 w 2538118"/>
                <a:gd name="connsiteY45" fmla="*/ 2171837 h 2571887"/>
                <a:gd name="connsiteX46" fmla="*/ 352425 w 2538118"/>
                <a:gd name="connsiteY46" fmla="*/ 2228987 h 2571887"/>
                <a:gd name="connsiteX47" fmla="*/ 381000 w 2538118"/>
                <a:gd name="connsiteY47" fmla="*/ 2257562 h 2571887"/>
                <a:gd name="connsiteX48" fmla="*/ 428625 w 2538118"/>
                <a:gd name="connsiteY48" fmla="*/ 2314712 h 2571887"/>
                <a:gd name="connsiteX49" fmla="*/ 457200 w 2538118"/>
                <a:gd name="connsiteY49" fmla="*/ 2333762 h 2571887"/>
                <a:gd name="connsiteX50" fmla="*/ 485775 w 2538118"/>
                <a:gd name="connsiteY50" fmla="*/ 2362337 h 2571887"/>
                <a:gd name="connsiteX51" fmla="*/ 542925 w 2538118"/>
                <a:gd name="connsiteY51" fmla="*/ 2400437 h 2571887"/>
                <a:gd name="connsiteX52" fmla="*/ 609600 w 2538118"/>
                <a:gd name="connsiteY52" fmla="*/ 2448062 h 2571887"/>
                <a:gd name="connsiteX53" fmla="*/ 685800 w 2538118"/>
                <a:gd name="connsiteY53" fmla="*/ 2438537 h 2571887"/>
                <a:gd name="connsiteX54" fmla="*/ 701218 w 2538118"/>
                <a:gd name="connsiteY54" fmla="*/ 2458615 h 2571887"/>
                <a:gd name="connsiteX55" fmla="*/ 741236 w 2538118"/>
                <a:gd name="connsiteY55" fmla="*/ 2471430 h 2571887"/>
                <a:gd name="connsiteX56" fmla="*/ 800100 w 2538118"/>
                <a:gd name="connsiteY56" fmla="*/ 2524262 h 2571887"/>
                <a:gd name="connsiteX57" fmla="*/ 857250 w 2538118"/>
                <a:gd name="connsiteY57" fmla="*/ 2571887 h 2571887"/>
                <a:gd name="connsiteX58" fmla="*/ 1023332 w 2538118"/>
                <a:gd name="connsiteY58" fmla="*/ 2543901 h 2571887"/>
                <a:gd name="connsiteX59" fmla="*/ 1094786 w 2538118"/>
                <a:gd name="connsiteY59" fmla="*/ 2531398 h 2571887"/>
                <a:gd name="connsiteX60" fmla="*/ 1298379 w 2538118"/>
                <a:gd name="connsiteY60" fmla="*/ 2540923 h 2571887"/>
                <a:gd name="connsiteX61" fmla="*/ 1482952 w 2538118"/>
                <a:gd name="connsiteY61" fmla="*/ 2544491 h 2571887"/>
                <a:gd name="connsiteX62" fmla="*/ 1590675 w 2538118"/>
                <a:gd name="connsiteY62" fmla="*/ 2552837 h 2571887"/>
                <a:gd name="connsiteX63" fmla="*/ 1828800 w 2538118"/>
                <a:gd name="connsiteY63" fmla="*/ 2505212 h 2571887"/>
                <a:gd name="connsiteX64" fmla="*/ 1885950 w 2538118"/>
                <a:gd name="connsiteY64" fmla="*/ 2467112 h 2571887"/>
                <a:gd name="connsiteX65" fmla="*/ 1943100 w 2538118"/>
                <a:gd name="connsiteY65" fmla="*/ 2419487 h 2571887"/>
                <a:gd name="connsiteX66" fmla="*/ 1981200 w 2538118"/>
                <a:gd name="connsiteY66" fmla="*/ 2371862 h 2571887"/>
                <a:gd name="connsiteX67" fmla="*/ 2047875 w 2538118"/>
                <a:gd name="connsiteY67" fmla="*/ 2314712 h 2571887"/>
                <a:gd name="connsiteX68" fmla="*/ 2059661 w 2538118"/>
                <a:gd name="connsiteY68" fmla="*/ 2292373 h 2571887"/>
                <a:gd name="connsiteX69" fmla="*/ 2097076 w 2538118"/>
                <a:gd name="connsiteY69" fmla="*/ 2247694 h 2571887"/>
                <a:gd name="connsiteX70" fmla="*/ 2145729 w 2538118"/>
                <a:gd name="connsiteY70" fmla="*/ 2209252 h 2571887"/>
                <a:gd name="connsiteX71" fmla="*/ 2200275 w 2538118"/>
                <a:gd name="connsiteY71" fmla="*/ 2133737 h 2571887"/>
                <a:gd name="connsiteX72" fmla="*/ 2209800 w 2538118"/>
                <a:gd name="connsiteY72" fmla="*/ 2086112 h 2571887"/>
                <a:gd name="connsiteX73" fmla="*/ 2219325 w 2538118"/>
                <a:gd name="connsiteY73" fmla="*/ 2028962 h 2571887"/>
                <a:gd name="connsiteX74" fmla="*/ 2267635 w 2538118"/>
                <a:gd name="connsiteY74" fmla="*/ 1953104 h 2571887"/>
                <a:gd name="connsiteX75" fmla="*/ 2324100 w 2538118"/>
                <a:gd name="connsiteY75" fmla="*/ 1847987 h 2571887"/>
                <a:gd name="connsiteX76" fmla="*/ 2352675 w 2538118"/>
                <a:gd name="connsiteY76" fmla="*/ 1819412 h 2571887"/>
                <a:gd name="connsiteX77" fmla="*/ 2419350 w 2538118"/>
                <a:gd name="connsiteY77" fmla="*/ 1800362 h 2571887"/>
                <a:gd name="connsiteX78" fmla="*/ 2486025 w 2538118"/>
                <a:gd name="connsiteY78" fmla="*/ 1790837 h 2571887"/>
                <a:gd name="connsiteX79" fmla="*/ 2528990 w 2538118"/>
                <a:gd name="connsiteY79" fmla="*/ 1752327 h 2571887"/>
                <a:gd name="connsiteX80" fmla="*/ 2533650 w 2538118"/>
                <a:gd name="connsiteY80" fmla="*/ 1619387 h 2571887"/>
                <a:gd name="connsiteX81" fmla="*/ 2476500 w 2538118"/>
                <a:gd name="connsiteY81" fmla="*/ 1571762 h 2571887"/>
                <a:gd name="connsiteX82" fmla="*/ 2447925 w 2538118"/>
                <a:gd name="connsiteY82" fmla="*/ 1543187 h 2571887"/>
                <a:gd name="connsiteX83" fmla="*/ 2390775 w 2538118"/>
                <a:gd name="connsiteY83" fmla="*/ 1505087 h 2571887"/>
                <a:gd name="connsiteX84" fmla="*/ 2352675 w 2538118"/>
                <a:gd name="connsiteY84" fmla="*/ 1457462 h 2571887"/>
                <a:gd name="connsiteX85" fmla="*/ 2343150 w 2538118"/>
                <a:gd name="connsiteY85" fmla="*/ 1428887 h 2571887"/>
                <a:gd name="connsiteX86" fmla="*/ 2295525 w 2538118"/>
                <a:gd name="connsiteY86" fmla="*/ 1381262 h 2571887"/>
                <a:gd name="connsiteX87" fmla="*/ 2247900 w 2538118"/>
                <a:gd name="connsiteY87" fmla="*/ 1343162 h 2571887"/>
                <a:gd name="connsiteX88" fmla="*/ 2219325 w 2538118"/>
                <a:gd name="connsiteY88" fmla="*/ 1324112 h 2571887"/>
                <a:gd name="connsiteX89" fmla="*/ 2152650 w 2538118"/>
                <a:gd name="connsiteY89" fmla="*/ 1305062 h 2571887"/>
                <a:gd name="connsiteX90" fmla="*/ 2019300 w 2538118"/>
                <a:gd name="connsiteY90" fmla="*/ 1286012 h 2571887"/>
                <a:gd name="connsiteX91" fmla="*/ 1943100 w 2538118"/>
                <a:gd name="connsiteY91" fmla="*/ 1276487 h 2571887"/>
                <a:gd name="connsiteX92" fmla="*/ 1914525 w 2538118"/>
                <a:gd name="connsiteY92" fmla="*/ 1266962 h 2571887"/>
                <a:gd name="connsiteX93" fmla="*/ 1866900 w 2538118"/>
                <a:gd name="connsiteY93" fmla="*/ 1257437 h 2571887"/>
                <a:gd name="connsiteX94" fmla="*/ 1828800 w 2538118"/>
                <a:gd name="connsiteY94" fmla="*/ 1238387 h 2571887"/>
                <a:gd name="connsiteX95" fmla="*/ 1790700 w 2538118"/>
                <a:gd name="connsiteY95" fmla="*/ 1228862 h 2571887"/>
                <a:gd name="connsiteX96" fmla="*/ 1753285 w 2538118"/>
                <a:gd name="connsiteY96" fmla="*/ 1184526 h 2571887"/>
                <a:gd name="connsiteX97" fmla="*/ 1748762 w 2538118"/>
                <a:gd name="connsiteY97" fmla="*/ 1182951 h 2571887"/>
                <a:gd name="connsiteX98" fmla="*/ 1746501 w 2538118"/>
                <a:gd name="connsiteY98" fmla="*/ 1165272 h 2571887"/>
                <a:gd name="connsiteX99" fmla="*/ 1707373 w 2538118"/>
                <a:gd name="connsiteY99" fmla="*/ 1084068 h 2571887"/>
                <a:gd name="connsiteX100" fmla="*/ 1715870 w 2538118"/>
                <a:gd name="connsiteY100" fmla="*/ 1040075 h 2571887"/>
                <a:gd name="connsiteX101" fmla="*/ 1713267 w 2538118"/>
                <a:gd name="connsiteY101" fmla="*/ 1024314 h 2571887"/>
                <a:gd name="connsiteX102" fmla="*/ 1713267 w 2538118"/>
                <a:gd name="connsiteY102" fmla="*/ 1012254 h 2571887"/>
                <a:gd name="connsiteX103" fmla="*/ 1709978 w 2538118"/>
                <a:gd name="connsiteY103" fmla="*/ 1002387 h 2571887"/>
                <a:gd name="connsiteX104" fmla="*/ 1711006 w 2538118"/>
                <a:gd name="connsiteY104" fmla="*/ 972372 h 2571887"/>
                <a:gd name="connsiteX105" fmla="*/ 1700110 w 2538118"/>
                <a:gd name="connsiteY105" fmla="*/ 933314 h 2571887"/>
                <a:gd name="connsiteX106" fmla="*/ 1680718 w 2538118"/>
                <a:gd name="connsiteY106" fmla="*/ 899461 h 2571887"/>
                <a:gd name="connsiteX107" fmla="*/ 1674481 w 2538118"/>
                <a:gd name="connsiteY107" fmla="*/ 854783 h 2571887"/>
                <a:gd name="connsiteX108" fmla="*/ 1661667 w 2538118"/>
                <a:gd name="connsiteY108" fmla="*/ 806816 h 2571887"/>
                <a:gd name="connsiteX109" fmla="*/ 1666875 w 2538118"/>
                <a:gd name="connsiteY109" fmla="*/ 619262 h 2571887"/>
                <a:gd name="connsiteX110" fmla="*/ 1647825 w 2538118"/>
                <a:gd name="connsiteY110" fmla="*/ 571637 h 2571887"/>
                <a:gd name="connsiteX111" fmla="*/ 1609725 w 2538118"/>
                <a:gd name="connsiteY111" fmla="*/ 504962 h 2571887"/>
                <a:gd name="connsiteX112" fmla="*/ 1524000 w 2538118"/>
                <a:gd name="connsiteY112" fmla="*/ 257312 h 2571887"/>
                <a:gd name="connsiteX113" fmla="*/ 1485900 w 2538118"/>
                <a:gd name="connsiteY113" fmla="*/ 171587 h 2571887"/>
                <a:gd name="connsiteX114" fmla="*/ 1457325 w 2538118"/>
                <a:gd name="connsiteY114" fmla="*/ 114437 h 2571887"/>
                <a:gd name="connsiteX115" fmla="*/ 1428750 w 2538118"/>
                <a:gd name="connsiteY115" fmla="*/ 95387 h 2571887"/>
                <a:gd name="connsiteX116" fmla="*/ 1390650 w 2538118"/>
                <a:gd name="connsiteY116" fmla="*/ 47762 h 2571887"/>
                <a:gd name="connsiteX117" fmla="*/ 1362075 w 2538118"/>
                <a:gd name="connsiteY117" fmla="*/ 19187 h 2571887"/>
                <a:gd name="connsiteX118" fmla="*/ 1304925 w 2538118"/>
                <a:gd name="connsiteY118" fmla="*/ 137 h 2571887"/>
                <a:gd name="connsiteX119" fmla="*/ 1181100 w 2538118"/>
                <a:gd name="connsiteY119" fmla="*/ 9662 h 2571887"/>
                <a:gd name="connsiteX120" fmla="*/ 1143685 w 2538118"/>
                <a:gd name="connsiteY120" fmla="*/ 6030 h 2571887"/>
                <a:gd name="connsiteX121" fmla="*/ 1066800 w 2538118"/>
                <a:gd name="connsiteY121" fmla="*/ 28712 h 2571887"/>
                <a:gd name="connsiteX122" fmla="*/ 1094005 w 2538118"/>
                <a:gd name="connsiteY122" fmla="*/ 26451 h 257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538118" h="2571887">
                  <a:moveTo>
                    <a:pt x="1094005" y="26451"/>
                  </a:moveTo>
                  <a:cubicBezTo>
                    <a:pt x="1107162" y="17680"/>
                    <a:pt x="1139597" y="-1827"/>
                    <a:pt x="1133475" y="137"/>
                  </a:cubicBezTo>
                  <a:cubicBezTo>
                    <a:pt x="1127353" y="2101"/>
                    <a:pt x="1080540" y="21952"/>
                    <a:pt x="1057275" y="38237"/>
                  </a:cubicBezTo>
                  <a:cubicBezTo>
                    <a:pt x="1034210" y="54382"/>
                    <a:pt x="1040481" y="74180"/>
                    <a:pt x="1028700" y="95387"/>
                  </a:cubicBezTo>
                  <a:cubicBezTo>
                    <a:pt x="1017581" y="115401"/>
                    <a:pt x="997840" y="130817"/>
                    <a:pt x="990600" y="152537"/>
                  </a:cubicBezTo>
                  <a:cubicBezTo>
                    <a:pt x="987425" y="162062"/>
                    <a:pt x="985951" y="172335"/>
                    <a:pt x="981075" y="181112"/>
                  </a:cubicBezTo>
                  <a:cubicBezTo>
                    <a:pt x="969956" y="201126"/>
                    <a:pt x="950215" y="216542"/>
                    <a:pt x="942975" y="238262"/>
                  </a:cubicBezTo>
                  <a:cubicBezTo>
                    <a:pt x="936625" y="257312"/>
                    <a:pt x="928795" y="275931"/>
                    <a:pt x="923925" y="295412"/>
                  </a:cubicBezTo>
                  <a:cubicBezTo>
                    <a:pt x="920750" y="308112"/>
                    <a:pt x="919557" y="321480"/>
                    <a:pt x="914400" y="333512"/>
                  </a:cubicBezTo>
                  <a:cubicBezTo>
                    <a:pt x="909891" y="344034"/>
                    <a:pt x="901030" y="352148"/>
                    <a:pt x="895350" y="362087"/>
                  </a:cubicBezTo>
                  <a:cubicBezTo>
                    <a:pt x="888305" y="374415"/>
                    <a:pt x="883345" y="387859"/>
                    <a:pt x="876300" y="400187"/>
                  </a:cubicBezTo>
                  <a:cubicBezTo>
                    <a:pt x="870620" y="410126"/>
                    <a:pt x="862370" y="418523"/>
                    <a:pt x="857250" y="428762"/>
                  </a:cubicBezTo>
                  <a:cubicBezTo>
                    <a:pt x="847487" y="448288"/>
                    <a:pt x="841823" y="486848"/>
                    <a:pt x="838200" y="504962"/>
                  </a:cubicBezTo>
                  <a:cubicBezTo>
                    <a:pt x="848284" y="716716"/>
                    <a:pt x="806347" y="870806"/>
                    <a:pt x="798729" y="949690"/>
                  </a:cubicBezTo>
                  <a:cubicBezTo>
                    <a:pt x="791111" y="1028574"/>
                    <a:pt x="798844" y="958781"/>
                    <a:pt x="792494" y="978265"/>
                  </a:cubicBezTo>
                  <a:cubicBezTo>
                    <a:pt x="786144" y="997749"/>
                    <a:pt x="767961" y="1048148"/>
                    <a:pt x="760629" y="1066593"/>
                  </a:cubicBezTo>
                  <a:cubicBezTo>
                    <a:pt x="753297" y="1085038"/>
                    <a:pt x="754188" y="1081544"/>
                    <a:pt x="748501" y="1088934"/>
                  </a:cubicBezTo>
                  <a:cubicBezTo>
                    <a:pt x="742814" y="1096324"/>
                    <a:pt x="736029" y="1102994"/>
                    <a:pt x="726504" y="1110931"/>
                  </a:cubicBezTo>
                  <a:cubicBezTo>
                    <a:pt x="716979" y="1118868"/>
                    <a:pt x="723957" y="1133007"/>
                    <a:pt x="714375" y="1143137"/>
                  </a:cubicBezTo>
                  <a:cubicBezTo>
                    <a:pt x="708025" y="1152662"/>
                    <a:pt x="705033" y="1165645"/>
                    <a:pt x="695325" y="1171712"/>
                  </a:cubicBezTo>
                  <a:cubicBezTo>
                    <a:pt x="678297" y="1182355"/>
                    <a:pt x="657225" y="1184412"/>
                    <a:pt x="638175" y="1190762"/>
                  </a:cubicBezTo>
                  <a:cubicBezTo>
                    <a:pt x="598518" y="1203981"/>
                    <a:pt x="612549" y="1200617"/>
                    <a:pt x="561975" y="1209812"/>
                  </a:cubicBezTo>
                  <a:cubicBezTo>
                    <a:pt x="542974" y="1213267"/>
                    <a:pt x="524051" y="1217506"/>
                    <a:pt x="504825" y="1219337"/>
                  </a:cubicBezTo>
                  <a:cubicBezTo>
                    <a:pt x="457309" y="1223862"/>
                    <a:pt x="409575" y="1225687"/>
                    <a:pt x="361950" y="1228862"/>
                  </a:cubicBezTo>
                  <a:cubicBezTo>
                    <a:pt x="324504" y="1241344"/>
                    <a:pt x="291247" y="1250933"/>
                    <a:pt x="257175" y="1276487"/>
                  </a:cubicBezTo>
                  <a:cubicBezTo>
                    <a:pt x="244475" y="1286012"/>
                    <a:pt x="232080" y="1295958"/>
                    <a:pt x="219075" y="1305062"/>
                  </a:cubicBezTo>
                  <a:cubicBezTo>
                    <a:pt x="200318" y="1318192"/>
                    <a:pt x="161925" y="1343162"/>
                    <a:pt x="161925" y="1343162"/>
                  </a:cubicBezTo>
                  <a:cubicBezTo>
                    <a:pt x="155575" y="1352687"/>
                    <a:pt x="150970" y="1363642"/>
                    <a:pt x="142875" y="1371737"/>
                  </a:cubicBezTo>
                  <a:cubicBezTo>
                    <a:pt x="134780" y="1379832"/>
                    <a:pt x="121838" y="1382172"/>
                    <a:pt x="114300" y="1390787"/>
                  </a:cubicBezTo>
                  <a:lnTo>
                    <a:pt x="57150" y="1476512"/>
                  </a:lnTo>
                  <a:cubicBezTo>
                    <a:pt x="50800" y="1486037"/>
                    <a:pt x="41720" y="1494227"/>
                    <a:pt x="38100" y="1505087"/>
                  </a:cubicBezTo>
                  <a:cubicBezTo>
                    <a:pt x="34925" y="1514612"/>
                    <a:pt x="33065" y="1524682"/>
                    <a:pt x="28575" y="1533662"/>
                  </a:cubicBezTo>
                  <a:cubicBezTo>
                    <a:pt x="-8354" y="1607520"/>
                    <a:pt x="23941" y="1518988"/>
                    <a:pt x="0" y="1590812"/>
                  </a:cubicBezTo>
                  <a:cubicBezTo>
                    <a:pt x="11446" y="1705276"/>
                    <a:pt x="-21685" y="1675784"/>
                    <a:pt x="47625" y="1695587"/>
                  </a:cubicBezTo>
                  <a:cubicBezTo>
                    <a:pt x="57279" y="1698345"/>
                    <a:pt x="66675" y="1701937"/>
                    <a:pt x="76200" y="1705112"/>
                  </a:cubicBezTo>
                  <a:cubicBezTo>
                    <a:pt x="94931" y="1733209"/>
                    <a:pt x="114414" y="1746821"/>
                    <a:pt x="123825" y="1762262"/>
                  </a:cubicBezTo>
                  <a:cubicBezTo>
                    <a:pt x="133236" y="1777703"/>
                    <a:pt x="123140" y="1791408"/>
                    <a:pt x="132665" y="1797758"/>
                  </a:cubicBezTo>
                  <a:cubicBezTo>
                    <a:pt x="139015" y="1807283"/>
                    <a:pt x="144292" y="1809237"/>
                    <a:pt x="148426" y="1816466"/>
                  </a:cubicBezTo>
                  <a:cubicBezTo>
                    <a:pt x="152560" y="1823695"/>
                    <a:pt x="152709" y="1834785"/>
                    <a:pt x="157471" y="1841135"/>
                  </a:cubicBezTo>
                  <a:cubicBezTo>
                    <a:pt x="162233" y="1847485"/>
                    <a:pt x="156808" y="1851402"/>
                    <a:pt x="160554" y="1857855"/>
                  </a:cubicBezTo>
                  <a:cubicBezTo>
                    <a:pt x="164300" y="1864308"/>
                    <a:pt x="176772" y="1870326"/>
                    <a:pt x="179947" y="1879851"/>
                  </a:cubicBezTo>
                  <a:cubicBezTo>
                    <a:pt x="183122" y="1933826"/>
                    <a:pt x="207791" y="2008873"/>
                    <a:pt x="219075" y="2038487"/>
                  </a:cubicBezTo>
                  <a:cubicBezTo>
                    <a:pt x="230359" y="2068101"/>
                    <a:pt x="238856" y="2050208"/>
                    <a:pt x="247650" y="2057537"/>
                  </a:cubicBezTo>
                  <a:cubicBezTo>
                    <a:pt x="265706" y="2072584"/>
                    <a:pt x="284571" y="2093280"/>
                    <a:pt x="295275" y="2114687"/>
                  </a:cubicBezTo>
                  <a:cubicBezTo>
                    <a:pt x="299765" y="2123667"/>
                    <a:pt x="300310" y="2134282"/>
                    <a:pt x="304800" y="2143262"/>
                  </a:cubicBezTo>
                  <a:cubicBezTo>
                    <a:pt x="309920" y="2153501"/>
                    <a:pt x="318730" y="2161598"/>
                    <a:pt x="323850" y="2171837"/>
                  </a:cubicBezTo>
                  <a:cubicBezTo>
                    <a:pt x="345329" y="2214795"/>
                    <a:pt x="318303" y="2188041"/>
                    <a:pt x="352425" y="2228987"/>
                  </a:cubicBezTo>
                  <a:cubicBezTo>
                    <a:pt x="361049" y="2239335"/>
                    <a:pt x="372376" y="2247214"/>
                    <a:pt x="381000" y="2257562"/>
                  </a:cubicBezTo>
                  <a:cubicBezTo>
                    <a:pt x="415057" y="2298430"/>
                    <a:pt x="383089" y="2276766"/>
                    <a:pt x="428625" y="2314712"/>
                  </a:cubicBezTo>
                  <a:cubicBezTo>
                    <a:pt x="437419" y="2322041"/>
                    <a:pt x="448406" y="2326433"/>
                    <a:pt x="457200" y="2333762"/>
                  </a:cubicBezTo>
                  <a:cubicBezTo>
                    <a:pt x="467548" y="2342386"/>
                    <a:pt x="475142" y="2354067"/>
                    <a:pt x="485775" y="2362337"/>
                  </a:cubicBezTo>
                  <a:cubicBezTo>
                    <a:pt x="503847" y="2376393"/>
                    <a:pt x="524609" y="2386700"/>
                    <a:pt x="542925" y="2400437"/>
                  </a:cubicBezTo>
                  <a:cubicBezTo>
                    <a:pt x="590183" y="2435881"/>
                    <a:pt x="567816" y="2420206"/>
                    <a:pt x="609600" y="2448062"/>
                  </a:cubicBezTo>
                  <a:cubicBezTo>
                    <a:pt x="635000" y="2444887"/>
                    <a:pt x="670530" y="2436778"/>
                    <a:pt x="685800" y="2438537"/>
                  </a:cubicBezTo>
                  <a:cubicBezTo>
                    <a:pt x="701070" y="2440296"/>
                    <a:pt x="691979" y="2453133"/>
                    <a:pt x="701218" y="2458615"/>
                  </a:cubicBezTo>
                  <a:cubicBezTo>
                    <a:pt x="710457" y="2464097"/>
                    <a:pt x="715836" y="2468255"/>
                    <a:pt x="741236" y="2471430"/>
                  </a:cubicBezTo>
                  <a:cubicBezTo>
                    <a:pt x="744411" y="2500005"/>
                    <a:pt x="780764" y="2507519"/>
                    <a:pt x="800100" y="2524262"/>
                  </a:cubicBezTo>
                  <a:cubicBezTo>
                    <a:pt x="819436" y="2541005"/>
                    <a:pt x="844178" y="2563173"/>
                    <a:pt x="857250" y="2571887"/>
                  </a:cubicBezTo>
                  <a:cubicBezTo>
                    <a:pt x="967970" y="2549743"/>
                    <a:pt x="983743" y="2550649"/>
                    <a:pt x="1023332" y="2543901"/>
                  </a:cubicBezTo>
                  <a:lnTo>
                    <a:pt x="1094786" y="2531398"/>
                  </a:lnTo>
                  <a:lnTo>
                    <a:pt x="1298379" y="2540923"/>
                  </a:lnTo>
                  <a:cubicBezTo>
                    <a:pt x="1363073" y="2543105"/>
                    <a:pt x="1423469" y="2560250"/>
                    <a:pt x="1482952" y="2544491"/>
                  </a:cubicBezTo>
                  <a:cubicBezTo>
                    <a:pt x="1531668" y="2531585"/>
                    <a:pt x="1539875" y="2556012"/>
                    <a:pt x="1590675" y="2552837"/>
                  </a:cubicBezTo>
                  <a:cubicBezTo>
                    <a:pt x="1698088" y="2481228"/>
                    <a:pt x="1624961" y="2515940"/>
                    <a:pt x="1828800" y="2505212"/>
                  </a:cubicBezTo>
                  <a:cubicBezTo>
                    <a:pt x="1847850" y="2492512"/>
                    <a:pt x="1869761" y="2483301"/>
                    <a:pt x="1885950" y="2467112"/>
                  </a:cubicBezTo>
                  <a:cubicBezTo>
                    <a:pt x="1922620" y="2430442"/>
                    <a:pt x="1903317" y="2446009"/>
                    <a:pt x="1943100" y="2419487"/>
                  </a:cubicBezTo>
                  <a:cubicBezTo>
                    <a:pt x="1958737" y="2372577"/>
                    <a:pt x="1941430" y="2405003"/>
                    <a:pt x="1981200" y="2371862"/>
                  </a:cubicBezTo>
                  <a:cubicBezTo>
                    <a:pt x="2027957" y="2332898"/>
                    <a:pt x="2034798" y="2327960"/>
                    <a:pt x="2047875" y="2314712"/>
                  </a:cubicBezTo>
                  <a:cubicBezTo>
                    <a:pt x="2060952" y="2301464"/>
                    <a:pt x="2051461" y="2303543"/>
                    <a:pt x="2059661" y="2292373"/>
                  </a:cubicBezTo>
                  <a:cubicBezTo>
                    <a:pt x="2067861" y="2281203"/>
                    <a:pt x="2082731" y="2261547"/>
                    <a:pt x="2097076" y="2247694"/>
                  </a:cubicBezTo>
                  <a:cubicBezTo>
                    <a:pt x="2111421" y="2233841"/>
                    <a:pt x="2128529" y="2228245"/>
                    <a:pt x="2145729" y="2209252"/>
                  </a:cubicBezTo>
                  <a:cubicBezTo>
                    <a:pt x="2162929" y="2190259"/>
                    <a:pt x="2189597" y="2154260"/>
                    <a:pt x="2200275" y="2133737"/>
                  </a:cubicBezTo>
                  <a:cubicBezTo>
                    <a:pt x="2210953" y="2113214"/>
                    <a:pt x="2206904" y="2102040"/>
                    <a:pt x="2209800" y="2086112"/>
                  </a:cubicBezTo>
                  <a:cubicBezTo>
                    <a:pt x="2213255" y="2067111"/>
                    <a:pt x="2209686" y="2051130"/>
                    <a:pt x="2219325" y="2028962"/>
                  </a:cubicBezTo>
                  <a:cubicBezTo>
                    <a:pt x="2228964" y="2006794"/>
                    <a:pt x="2251532" y="1978390"/>
                    <a:pt x="2267635" y="1953104"/>
                  </a:cubicBezTo>
                  <a:cubicBezTo>
                    <a:pt x="2287099" y="1894711"/>
                    <a:pt x="2309927" y="1870269"/>
                    <a:pt x="2324100" y="1847987"/>
                  </a:cubicBezTo>
                  <a:cubicBezTo>
                    <a:pt x="2338273" y="1825705"/>
                    <a:pt x="2339896" y="1823672"/>
                    <a:pt x="2352675" y="1819412"/>
                  </a:cubicBezTo>
                  <a:cubicBezTo>
                    <a:pt x="2377158" y="1811251"/>
                    <a:pt x="2393038" y="1805146"/>
                    <a:pt x="2419350" y="1800362"/>
                  </a:cubicBezTo>
                  <a:cubicBezTo>
                    <a:pt x="2441439" y="1796346"/>
                    <a:pt x="2463800" y="1794012"/>
                    <a:pt x="2486025" y="1790837"/>
                  </a:cubicBezTo>
                  <a:cubicBezTo>
                    <a:pt x="2507588" y="1783927"/>
                    <a:pt x="2521052" y="1780902"/>
                    <a:pt x="2528990" y="1752327"/>
                  </a:cubicBezTo>
                  <a:cubicBezTo>
                    <a:pt x="2536928" y="1723752"/>
                    <a:pt x="2542398" y="1649481"/>
                    <a:pt x="2533650" y="1619387"/>
                  </a:cubicBezTo>
                  <a:cubicBezTo>
                    <a:pt x="2524902" y="1589293"/>
                    <a:pt x="2488139" y="1581461"/>
                    <a:pt x="2476500" y="1571762"/>
                  </a:cubicBezTo>
                  <a:cubicBezTo>
                    <a:pt x="2466152" y="1563138"/>
                    <a:pt x="2458558" y="1551457"/>
                    <a:pt x="2447925" y="1543187"/>
                  </a:cubicBezTo>
                  <a:cubicBezTo>
                    <a:pt x="2429853" y="1529131"/>
                    <a:pt x="2390775" y="1505087"/>
                    <a:pt x="2390775" y="1505087"/>
                  </a:cubicBezTo>
                  <a:cubicBezTo>
                    <a:pt x="2366834" y="1433263"/>
                    <a:pt x="2401914" y="1519010"/>
                    <a:pt x="2352675" y="1457462"/>
                  </a:cubicBezTo>
                  <a:cubicBezTo>
                    <a:pt x="2346403" y="1449622"/>
                    <a:pt x="2347640" y="1437867"/>
                    <a:pt x="2343150" y="1428887"/>
                  </a:cubicBezTo>
                  <a:cubicBezTo>
                    <a:pt x="2327275" y="1397137"/>
                    <a:pt x="2324100" y="1400312"/>
                    <a:pt x="2295525" y="1381262"/>
                  </a:cubicBezTo>
                  <a:cubicBezTo>
                    <a:pt x="2263412" y="1333092"/>
                    <a:pt x="2293908" y="1366166"/>
                    <a:pt x="2247900" y="1343162"/>
                  </a:cubicBezTo>
                  <a:cubicBezTo>
                    <a:pt x="2237661" y="1338042"/>
                    <a:pt x="2229564" y="1329232"/>
                    <a:pt x="2219325" y="1324112"/>
                  </a:cubicBezTo>
                  <a:cubicBezTo>
                    <a:pt x="2204100" y="1316499"/>
                    <a:pt x="2166892" y="1309131"/>
                    <a:pt x="2152650" y="1305062"/>
                  </a:cubicBezTo>
                  <a:cubicBezTo>
                    <a:pt x="2071872" y="1281982"/>
                    <a:pt x="2200207" y="1305055"/>
                    <a:pt x="2019300" y="1286012"/>
                  </a:cubicBezTo>
                  <a:cubicBezTo>
                    <a:pt x="1993843" y="1283332"/>
                    <a:pt x="1968500" y="1279662"/>
                    <a:pt x="1943100" y="1276487"/>
                  </a:cubicBezTo>
                  <a:cubicBezTo>
                    <a:pt x="1933575" y="1273312"/>
                    <a:pt x="1924265" y="1269397"/>
                    <a:pt x="1914525" y="1266962"/>
                  </a:cubicBezTo>
                  <a:cubicBezTo>
                    <a:pt x="1898819" y="1263035"/>
                    <a:pt x="1882259" y="1262557"/>
                    <a:pt x="1866900" y="1257437"/>
                  </a:cubicBezTo>
                  <a:cubicBezTo>
                    <a:pt x="1853430" y="1252947"/>
                    <a:pt x="1842095" y="1243373"/>
                    <a:pt x="1828800" y="1238387"/>
                  </a:cubicBezTo>
                  <a:cubicBezTo>
                    <a:pt x="1816543" y="1233790"/>
                    <a:pt x="1803400" y="1232037"/>
                    <a:pt x="1790700" y="1228862"/>
                  </a:cubicBezTo>
                  <a:cubicBezTo>
                    <a:pt x="1719754" y="1181564"/>
                    <a:pt x="1760275" y="1192178"/>
                    <a:pt x="1753285" y="1184526"/>
                  </a:cubicBezTo>
                  <a:cubicBezTo>
                    <a:pt x="1746295" y="1176874"/>
                    <a:pt x="1832244" y="1266433"/>
                    <a:pt x="1748762" y="1182951"/>
                  </a:cubicBezTo>
                  <a:cubicBezTo>
                    <a:pt x="1724821" y="1111127"/>
                    <a:pt x="1753399" y="1181753"/>
                    <a:pt x="1746501" y="1165272"/>
                  </a:cubicBezTo>
                  <a:cubicBezTo>
                    <a:pt x="1739603" y="1148791"/>
                    <a:pt x="1712478" y="1104934"/>
                    <a:pt x="1707373" y="1084068"/>
                  </a:cubicBezTo>
                  <a:cubicBezTo>
                    <a:pt x="1702268" y="1063202"/>
                    <a:pt x="1714888" y="1050034"/>
                    <a:pt x="1715870" y="1040075"/>
                  </a:cubicBezTo>
                  <a:cubicBezTo>
                    <a:pt x="1716852" y="1030116"/>
                    <a:pt x="1713701" y="1028951"/>
                    <a:pt x="1713267" y="1024314"/>
                  </a:cubicBezTo>
                  <a:cubicBezTo>
                    <a:pt x="1712833" y="1019677"/>
                    <a:pt x="1698466" y="1005493"/>
                    <a:pt x="1713267" y="1012254"/>
                  </a:cubicBezTo>
                  <a:cubicBezTo>
                    <a:pt x="1728068" y="1019015"/>
                    <a:pt x="1699391" y="1000263"/>
                    <a:pt x="1709978" y="1002387"/>
                  </a:cubicBezTo>
                  <a:cubicBezTo>
                    <a:pt x="1720565" y="1004511"/>
                    <a:pt x="1712651" y="983884"/>
                    <a:pt x="1711006" y="972372"/>
                  </a:cubicBezTo>
                  <a:cubicBezTo>
                    <a:pt x="1709361" y="960860"/>
                    <a:pt x="1703513" y="943273"/>
                    <a:pt x="1700110" y="933314"/>
                  </a:cubicBezTo>
                  <a:cubicBezTo>
                    <a:pt x="1696707" y="923355"/>
                    <a:pt x="1684989" y="912549"/>
                    <a:pt x="1680718" y="899461"/>
                  </a:cubicBezTo>
                  <a:cubicBezTo>
                    <a:pt x="1676447" y="886373"/>
                    <a:pt x="1677656" y="870224"/>
                    <a:pt x="1674481" y="854783"/>
                  </a:cubicBezTo>
                  <a:cubicBezTo>
                    <a:pt x="1671306" y="839342"/>
                    <a:pt x="1662935" y="846070"/>
                    <a:pt x="1661667" y="806816"/>
                  </a:cubicBezTo>
                  <a:cubicBezTo>
                    <a:pt x="1660399" y="767563"/>
                    <a:pt x="1669182" y="658458"/>
                    <a:pt x="1666875" y="619262"/>
                  </a:cubicBezTo>
                  <a:cubicBezTo>
                    <a:pt x="1664568" y="580066"/>
                    <a:pt x="1657350" y="590687"/>
                    <a:pt x="1647825" y="571637"/>
                  </a:cubicBezTo>
                  <a:cubicBezTo>
                    <a:pt x="1638300" y="552587"/>
                    <a:pt x="1630363" y="557350"/>
                    <a:pt x="1609725" y="504962"/>
                  </a:cubicBezTo>
                  <a:cubicBezTo>
                    <a:pt x="1589088" y="452575"/>
                    <a:pt x="1544638" y="312875"/>
                    <a:pt x="1524000" y="257312"/>
                  </a:cubicBezTo>
                  <a:cubicBezTo>
                    <a:pt x="1503363" y="201750"/>
                    <a:pt x="1507834" y="215456"/>
                    <a:pt x="1485900" y="171587"/>
                  </a:cubicBezTo>
                  <a:cubicBezTo>
                    <a:pt x="1470406" y="140599"/>
                    <a:pt x="1484622" y="141734"/>
                    <a:pt x="1457325" y="114437"/>
                  </a:cubicBezTo>
                  <a:cubicBezTo>
                    <a:pt x="1449230" y="106342"/>
                    <a:pt x="1438275" y="101737"/>
                    <a:pt x="1428750" y="95387"/>
                  </a:cubicBezTo>
                  <a:cubicBezTo>
                    <a:pt x="1413113" y="48477"/>
                    <a:pt x="1430420" y="80903"/>
                    <a:pt x="1390650" y="47762"/>
                  </a:cubicBezTo>
                  <a:cubicBezTo>
                    <a:pt x="1380302" y="39138"/>
                    <a:pt x="1373850" y="25729"/>
                    <a:pt x="1362075" y="19187"/>
                  </a:cubicBezTo>
                  <a:cubicBezTo>
                    <a:pt x="1344522" y="9435"/>
                    <a:pt x="1304925" y="137"/>
                    <a:pt x="1304925" y="137"/>
                  </a:cubicBezTo>
                  <a:cubicBezTo>
                    <a:pt x="1263650" y="3312"/>
                    <a:pt x="1207973" y="8680"/>
                    <a:pt x="1181100" y="9662"/>
                  </a:cubicBezTo>
                  <a:cubicBezTo>
                    <a:pt x="1154227" y="10644"/>
                    <a:pt x="1162686" y="2575"/>
                    <a:pt x="1143685" y="6030"/>
                  </a:cubicBezTo>
                  <a:cubicBezTo>
                    <a:pt x="1087873" y="16178"/>
                    <a:pt x="1093509" y="28712"/>
                    <a:pt x="1066800" y="28712"/>
                  </a:cubicBezTo>
                  <a:lnTo>
                    <a:pt x="1094005" y="2645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964102" y="218027"/>
            <a:ext cx="5818662" cy="6103721"/>
            <a:chOff x="1331640" y="116632"/>
            <a:chExt cx="6184925" cy="651641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16632"/>
              <a:ext cx="6184925" cy="651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orme libre 10"/>
            <p:cNvSpPr/>
            <p:nvPr/>
          </p:nvSpPr>
          <p:spPr>
            <a:xfrm>
              <a:off x="1487768" y="2693962"/>
              <a:ext cx="2830233" cy="1224785"/>
            </a:xfrm>
            <a:custGeom>
              <a:avLst/>
              <a:gdLst>
                <a:gd name="connsiteX0" fmla="*/ 2095404 w 2830233"/>
                <a:gd name="connsiteY0" fmla="*/ 1144391 h 1224785"/>
                <a:gd name="connsiteX1" fmla="*/ 224074 w 2830233"/>
                <a:gd name="connsiteY1" fmla="*/ 1197554 h 1224785"/>
                <a:gd name="connsiteX2" fmla="*/ 75218 w 2830233"/>
                <a:gd name="connsiteY2" fmla="*/ 825415 h 1224785"/>
                <a:gd name="connsiteX3" fmla="*/ 596213 w 2830233"/>
                <a:gd name="connsiteY3" fmla="*/ 187461 h 1224785"/>
                <a:gd name="connsiteX4" fmla="*/ 1085311 w 2830233"/>
                <a:gd name="connsiteY4" fmla="*/ 27973 h 1224785"/>
                <a:gd name="connsiteX5" fmla="*/ 2297423 w 2830233"/>
                <a:gd name="connsiteY5" fmla="*/ 6708 h 1224785"/>
                <a:gd name="connsiteX6" fmla="*/ 2329320 w 2830233"/>
                <a:gd name="connsiteY6" fmla="*/ 102401 h 1224785"/>
                <a:gd name="connsiteX7" fmla="*/ 2425013 w 2830233"/>
                <a:gd name="connsiteY7" fmla="*/ 176829 h 1224785"/>
                <a:gd name="connsiteX8" fmla="*/ 2584502 w 2830233"/>
                <a:gd name="connsiteY8" fmla="*/ 123666 h 1224785"/>
                <a:gd name="connsiteX9" fmla="*/ 2754623 w 2830233"/>
                <a:gd name="connsiteY9" fmla="*/ 336317 h 1224785"/>
                <a:gd name="connsiteX10" fmla="*/ 2829051 w 2830233"/>
                <a:gd name="connsiteY10" fmla="*/ 527703 h 1224785"/>
                <a:gd name="connsiteX11" fmla="*/ 2701460 w 2830233"/>
                <a:gd name="connsiteY11" fmla="*/ 719089 h 1224785"/>
                <a:gd name="connsiteX12" fmla="*/ 2148567 w 2830233"/>
                <a:gd name="connsiteY12" fmla="*/ 729722 h 1224785"/>
                <a:gd name="connsiteX13" fmla="*/ 2095404 w 2830233"/>
                <a:gd name="connsiteY13" fmla="*/ 1144391 h 122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30233" h="1224785">
                  <a:moveTo>
                    <a:pt x="2095404" y="1144391"/>
                  </a:moveTo>
                  <a:cubicBezTo>
                    <a:pt x="1774655" y="1222363"/>
                    <a:pt x="560772" y="1250717"/>
                    <a:pt x="224074" y="1197554"/>
                  </a:cubicBezTo>
                  <a:cubicBezTo>
                    <a:pt x="-112624" y="1144391"/>
                    <a:pt x="13195" y="993764"/>
                    <a:pt x="75218" y="825415"/>
                  </a:cubicBezTo>
                  <a:cubicBezTo>
                    <a:pt x="137241" y="657066"/>
                    <a:pt x="427864" y="320368"/>
                    <a:pt x="596213" y="187461"/>
                  </a:cubicBezTo>
                  <a:cubicBezTo>
                    <a:pt x="764562" y="54554"/>
                    <a:pt x="801776" y="58098"/>
                    <a:pt x="1085311" y="27973"/>
                  </a:cubicBezTo>
                  <a:cubicBezTo>
                    <a:pt x="1368846" y="-2153"/>
                    <a:pt x="2090088" y="-5697"/>
                    <a:pt x="2297423" y="6708"/>
                  </a:cubicBezTo>
                  <a:cubicBezTo>
                    <a:pt x="2504758" y="19113"/>
                    <a:pt x="2308055" y="74047"/>
                    <a:pt x="2329320" y="102401"/>
                  </a:cubicBezTo>
                  <a:cubicBezTo>
                    <a:pt x="2350585" y="130754"/>
                    <a:pt x="2382483" y="173285"/>
                    <a:pt x="2425013" y="176829"/>
                  </a:cubicBezTo>
                  <a:cubicBezTo>
                    <a:pt x="2467543" y="180373"/>
                    <a:pt x="2529567" y="97085"/>
                    <a:pt x="2584502" y="123666"/>
                  </a:cubicBezTo>
                  <a:cubicBezTo>
                    <a:pt x="2639437" y="150247"/>
                    <a:pt x="2713865" y="268977"/>
                    <a:pt x="2754623" y="336317"/>
                  </a:cubicBezTo>
                  <a:cubicBezTo>
                    <a:pt x="2795381" y="403656"/>
                    <a:pt x="2837911" y="463908"/>
                    <a:pt x="2829051" y="527703"/>
                  </a:cubicBezTo>
                  <a:cubicBezTo>
                    <a:pt x="2820191" y="591498"/>
                    <a:pt x="2814874" y="685419"/>
                    <a:pt x="2701460" y="719089"/>
                  </a:cubicBezTo>
                  <a:cubicBezTo>
                    <a:pt x="2588046" y="752759"/>
                    <a:pt x="2249576" y="657066"/>
                    <a:pt x="2148567" y="729722"/>
                  </a:cubicBezTo>
                  <a:cubicBezTo>
                    <a:pt x="2047558" y="802378"/>
                    <a:pt x="2416153" y="1066419"/>
                    <a:pt x="2095404" y="114439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3637889" y="3413046"/>
              <a:ext cx="828307" cy="1200560"/>
            </a:xfrm>
            <a:custGeom>
              <a:avLst/>
              <a:gdLst>
                <a:gd name="connsiteX0" fmla="*/ 98506 w 811409"/>
                <a:gd name="connsiteY0" fmla="*/ 481908 h 1205498"/>
                <a:gd name="connsiteX1" fmla="*/ 279260 w 811409"/>
                <a:gd name="connsiteY1" fmla="*/ 609499 h 1205498"/>
                <a:gd name="connsiteX2" fmla="*/ 449380 w 811409"/>
                <a:gd name="connsiteY2" fmla="*/ 832783 h 1205498"/>
                <a:gd name="connsiteX3" fmla="*/ 460013 w 811409"/>
                <a:gd name="connsiteY3" fmla="*/ 1173025 h 1205498"/>
                <a:gd name="connsiteX4" fmla="*/ 630134 w 811409"/>
                <a:gd name="connsiteY4" fmla="*/ 1141127 h 1205498"/>
                <a:gd name="connsiteX5" fmla="*/ 630134 w 811409"/>
                <a:gd name="connsiteY5" fmla="*/ 726457 h 1205498"/>
                <a:gd name="connsiteX6" fmla="*/ 683297 w 811409"/>
                <a:gd name="connsiteY6" fmla="*/ 450011 h 1205498"/>
                <a:gd name="connsiteX7" fmla="*/ 810887 w 811409"/>
                <a:gd name="connsiteY7" fmla="*/ 216094 h 1205498"/>
                <a:gd name="connsiteX8" fmla="*/ 630134 w 811409"/>
                <a:gd name="connsiteY8" fmla="*/ 14076 h 1205498"/>
                <a:gd name="connsiteX9" fmla="*/ 428115 w 811409"/>
                <a:gd name="connsiteY9" fmla="*/ 35341 h 1205498"/>
                <a:gd name="connsiteX10" fmla="*/ 109139 w 811409"/>
                <a:gd name="connsiteY10" fmla="*/ 3443 h 1205498"/>
                <a:gd name="connsiteX11" fmla="*/ 2813 w 811409"/>
                <a:gd name="connsiteY11" fmla="*/ 14076 h 1205498"/>
                <a:gd name="connsiteX12" fmla="*/ 34711 w 811409"/>
                <a:gd name="connsiteY12" fmla="*/ 120401 h 1205498"/>
                <a:gd name="connsiteX13" fmla="*/ 77241 w 811409"/>
                <a:gd name="connsiteY13" fmla="*/ 237359 h 1205498"/>
                <a:gd name="connsiteX14" fmla="*/ 77241 w 811409"/>
                <a:gd name="connsiteY14" fmla="*/ 364950 h 1205498"/>
                <a:gd name="connsiteX15" fmla="*/ 24078 w 811409"/>
                <a:gd name="connsiteY15" fmla="*/ 439378 h 1205498"/>
                <a:gd name="connsiteX16" fmla="*/ 98506 w 811409"/>
                <a:gd name="connsiteY16" fmla="*/ 481908 h 1205498"/>
                <a:gd name="connsiteX0" fmla="*/ 66608 w 811409"/>
                <a:gd name="connsiteY0" fmla="*/ 577601 h 1205498"/>
                <a:gd name="connsiteX1" fmla="*/ 279260 w 811409"/>
                <a:gd name="connsiteY1" fmla="*/ 609499 h 1205498"/>
                <a:gd name="connsiteX2" fmla="*/ 449380 w 811409"/>
                <a:gd name="connsiteY2" fmla="*/ 832783 h 1205498"/>
                <a:gd name="connsiteX3" fmla="*/ 460013 w 811409"/>
                <a:gd name="connsiteY3" fmla="*/ 1173025 h 1205498"/>
                <a:gd name="connsiteX4" fmla="*/ 630134 w 811409"/>
                <a:gd name="connsiteY4" fmla="*/ 1141127 h 1205498"/>
                <a:gd name="connsiteX5" fmla="*/ 630134 w 811409"/>
                <a:gd name="connsiteY5" fmla="*/ 726457 h 1205498"/>
                <a:gd name="connsiteX6" fmla="*/ 683297 w 811409"/>
                <a:gd name="connsiteY6" fmla="*/ 450011 h 1205498"/>
                <a:gd name="connsiteX7" fmla="*/ 810887 w 811409"/>
                <a:gd name="connsiteY7" fmla="*/ 216094 h 1205498"/>
                <a:gd name="connsiteX8" fmla="*/ 630134 w 811409"/>
                <a:gd name="connsiteY8" fmla="*/ 14076 h 1205498"/>
                <a:gd name="connsiteX9" fmla="*/ 428115 w 811409"/>
                <a:gd name="connsiteY9" fmla="*/ 35341 h 1205498"/>
                <a:gd name="connsiteX10" fmla="*/ 109139 w 811409"/>
                <a:gd name="connsiteY10" fmla="*/ 3443 h 1205498"/>
                <a:gd name="connsiteX11" fmla="*/ 2813 w 811409"/>
                <a:gd name="connsiteY11" fmla="*/ 14076 h 1205498"/>
                <a:gd name="connsiteX12" fmla="*/ 34711 w 811409"/>
                <a:gd name="connsiteY12" fmla="*/ 120401 h 1205498"/>
                <a:gd name="connsiteX13" fmla="*/ 77241 w 811409"/>
                <a:gd name="connsiteY13" fmla="*/ 237359 h 1205498"/>
                <a:gd name="connsiteX14" fmla="*/ 77241 w 811409"/>
                <a:gd name="connsiteY14" fmla="*/ 364950 h 1205498"/>
                <a:gd name="connsiteX15" fmla="*/ 24078 w 811409"/>
                <a:gd name="connsiteY15" fmla="*/ 439378 h 1205498"/>
                <a:gd name="connsiteX16" fmla="*/ 66608 w 811409"/>
                <a:gd name="connsiteY16" fmla="*/ 577601 h 1205498"/>
                <a:gd name="connsiteX0" fmla="*/ 66608 w 811409"/>
                <a:gd name="connsiteY0" fmla="*/ 577601 h 1205498"/>
                <a:gd name="connsiteX1" fmla="*/ 247362 w 811409"/>
                <a:gd name="connsiteY1" fmla="*/ 694559 h 1205498"/>
                <a:gd name="connsiteX2" fmla="*/ 449380 w 811409"/>
                <a:gd name="connsiteY2" fmla="*/ 832783 h 1205498"/>
                <a:gd name="connsiteX3" fmla="*/ 460013 w 811409"/>
                <a:gd name="connsiteY3" fmla="*/ 1173025 h 1205498"/>
                <a:gd name="connsiteX4" fmla="*/ 630134 w 811409"/>
                <a:gd name="connsiteY4" fmla="*/ 1141127 h 1205498"/>
                <a:gd name="connsiteX5" fmla="*/ 630134 w 811409"/>
                <a:gd name="connsiteY5" fmla="*/ 726457 h 1205498"/>
                <a:gd name="connsiteX6" fmla="*/ 683297 w 811409"/>
                <a:gd name="connsiteY6" fmla="*/ 450011 h 1205498"/>
                <a:gd name="connsiteX7" fmla="*/ 810887 w 811409"/>
                <a:gd name="connsiteY7" fmla="*/ 216094 h 1205498"/>
                <a:gd name="connsiteX8" fmla="*/ 630134 w 811409"/>
                <a:gd name="connsiteY8" fmla="*/ 14076 h 1205498"/>
                <a:gd name="connsiteX9" fmla="*/ 428115 w 811409"/>
                <a:gd name="connsiteY9" fmla="*/ 35341 h 1205498"/>
                <a:gd name="connsiteX10" fmla="*/ 109139 w 811409"/>
                <a:gd name="connsiteY10" fmla="*/ 3443 h 1205498"/>
                <a:gd name="connsiteX11" fmla="*/ 2813 w 811409"/>
                <a:gd name="connsiteY11" fmla="*/ 14076 h 1205498"/>
                <a:gd name="connsiteX12" fmla="*/ 34711 w 811409"/>
                <a:gd name="connsiteY12" fmla="*/ 120401 h 1205498"/>
                <a:gd name="connsiteX13" fmla="*/ 77241 w 811409"/>
                <a:gd name="connsiteY13" fmla="*/ 237359 h 1205498"/>
                <a:gd name="connsiteX14" fmla="*/ 77241 w 811409"/>
                <a:gd name="connsiteY14" fmla="*/ 364950 h 1205498"/>
                <a:gd name="connsiteX15" fmla="*/ 24078 w 811409"/>
                <a:gd name="connsiteY15" fmla="*/ 439378 h 1205498"/>
                <a:gd name="connsiteX16" fmla="*/ 66608 w 811409"/>
                <a:gd name="connsiteY16" fmla="*/ 577601 h 1205498"/>
                <a:gd name="connsiteX0" fmla="*/ 66608 w 811409"/>
                <a:gd name="connsiteY0" fmla="*/ 577601 h 1203998"/>
                <a:gd name="connsiteX1" fmla="*/ 247362 w 811409"/>
                <a:gd name="connsiteY1" fmla="*/ 694559 h 1203998"/>
                <a:gd name="connsiteX2" fmla="*/ 353687 w 811409"/>
                <a:gd name="connsiteY2" fmla="*/ 854048 h 1203998"/>
                <a:gd name="connsiteX3" fmla="*/ 460013 w 811409"/>
                <a:gd name="connsiteY3" fmla="*/ 1173025 h 1203998"/>
                <a:gd name="connsiteX4" fmla="*/ 630134 w 811409"/>
                <a:gd name="connsiteY4" fmla="*/ 1141127 h 1203998"/>
                <a:gd name="connsiteX5" fmla="*/ 630134 w 811409"/>
                <a:gd name="connsiteY5" fmla="*/ 726457 h 1203998"/>
                <a:gd name="connsiteX6" fmla="*/ 683297 w 811409"/>
                <a:gd name="connsiteY6" fmla="*/ 450011 h 1203998"/>
                <a:gd name="connsiteX7" fmla="*/ 810887 w 811409"/>
                <a:gd name="connsiteY7" fmla="*/ 216094 h 1203998"/>
                <a:gd name="connsiteX8" fmla="*/ 630134 w 811409"/>
                <a:gd name="connsiteY8" fmla="*/ 14076 h 1203998"/>
                <a:gd name="connsiteX9" fmla="*/ 428115 w 811409"/>
                <a:gd name="connsiteY9" fmla="*/ 35341 h 1203998"/>
                <a:gd name="connsiteX10" fmla="*/ 109139 w 811409"/>
                <a:gd name="connsiteY10" fmla="*/ 3443 h 1203998"/>
                <a:gd name="connsiteX11" fmla="*/ 2813 w 811409"/>
                <a:gd name="connsiteY11" fmla="*/ 14076 h 1203998"/>
                <a:gd name="connsiteX12" fmla="*/ 34711 w 811409"/>
                <a:gd name="connsiteY12" fmla="*/ 120401 h 1203998"/>
                <a:gd name="connsiteX13" fmla="*/ 77241 w 811409"/>
                <a:gd name="connsiteY13" fmla="*/ 237359 h 1203998"/>
                <a:gd name="connsiteX14" fmla="*/ 77241 w 811409"/>
                <a:gd name="connsiteY14" fmla="*/ 364950 h 1203998"/>
                <a:gd name="connsiteX15" fmla="*/ 24078 w 811409"/>
                <a:gd name="connsiteY15" fmla="*/ 439378 h 1203998"/>
                <a:gd name="connsiteX16" fmla="*/ 66608 w 811409"/>
                <a:gd name="connsiteY16" fmla="*/ 577601 h 1203998"/>
                <a:gd name="connsiteX0" fmla="*/ 68870 w 813671"/>
                <a:gd name="connsiteY0" fmla="*/ 577975 h 1204372"/>
                <a:gd name="connsiteX1" fmla="*/ 249624 w 813671"/>
                <a:gd name="connsiteY1" fmla="*/ 694933 h 1204372"/>
                <a:gd name="connsiteX2" fmla="*/ 355949 w 813671"/>
                <a:gd name="connsiteY2" fmla="*/ 854422 h 1204372"/>
                <a:gd name="connsiteX3" fmla="*/ 462275 w 813671"/>
                <a:gd name="connsiteY3" fmla="*/ 1173399 h 1204372"/>
                <a:gd name="connsiteX4" fmla="*/ 632396 w 813671"/>
                <a:gd name="connsiteY4" fmla="*/ 1141501 h 1204372"/>
                <a:gd name="connsiteX5" fmla="*/ 632396 w 813671"/>
                <a:gd name="connsiteY5" fmla="*/ 726831 h 1204372"/>
                <a:gd name="connsiteX6" fmla="*/ 685559 w 813671"/>
                <a:gd name="connsiteY6" fmla="*/ 450385 h 1204372"/>
                <a:gd name="connsiteX7" fmla="*/ 813149 w 813671"/>
                <a:gd name="connsiteY7" fmla="*/ 216468 h 1204372"/>
                <a:gd name="connsiteX8" fmla="*/ 632396 w 813671"/>
                <a:gd name="connsiteY8" fmla="*/ 14450 h 1204372"/>
                <a:gd name="connsiteX9" fmla="*/ 430377 w 813671"/>
                <a:gd name="connsiteY9" fmla="*/ 35715 h 1204372"/>
                <a:gd name="connsiteX10" fmla="*/ 111401 w 813671"/>
                <a:gd name="connsiteY10" fmla="*/ 3817 h 1204372"/>
                <a:gd name="connsiteX11" fmla="*/ 5075 w 813671"/>
                <a:gd name="connsiteY11" fmla="*/ 14450 h 1204372"/>
                <a:gd name="connsiteX12" fmla="*/ 23376 w 813671"/>
                <a:gd name="connsiteY12" fmla="*/ 127574 h 1204372"/>
                <a:gd name="connsiteX13" fmla="*/ 79503 w 813671"/>
                <a:gd name="connsiteY13" fmla="*/ 237733 h 1204372"/>
                <a:gd name="connsiteX14" fmla="*/ 79503 w 813671"/>
                <a:gd name="connsiteY14" fmla="*/ 365324 h 1204372"/>
                <a:gd name="connsiteX15" fmla="*/ 26340 w 813671"/>
                <a:gd name="connsiteY15" fmla="*/ 439752 h 1204372"/>
                <a:gd name="connsiteX16" fmla="*/ 68870 w 813671"/>
                <a:gd name="connsiteY16" fmla="*/ 577975 h 1204372"/>
                <a:gd name="connsiteX0" fmla="*/ 81159 w 825960"/>
                <a:gd name="connsiteY0" fmla="*/ 574163 h 1200560"/>
                <a:gd name="connsiteX1" fmla="*/ 261913 w 825960"/>
                <a:gd name="connsiteY1" fmla="*/ 691121 h 1200560"/>
                <a:gd name="connsiteX2" fmla="*/ 368238 w 825960"/>
                <a:gd name="connsiteY2" fmla="*/ 850610 h 1200560"/>
                <a:gd name="connsiteX3" fmla="*/ 474564 w 825960"/>
                <a:gd name="connsiteY3" fmla="*/ 1169587 h 1200560"/>
                <a:gd name="connsiteX4" fmla="*/ 644685 w 825960"/>
                <a:gd name="connsiteY4" fmla="*/ 1137689 h 1200560"/>
                <a:gd name="connsiteX5" fmla="*/ 644685 w 825960"/>
                <a:gd name="connsiteY5" fmla="*/ 723019 h 1200560"/>
                <a:gd name="connsiteX6" fmla="*/ 697848 w 825960"/>
                <a:gd name="connsiteY6" fmla="*/ 446573 h 1200560"/>
                <a:gd name="connsiteX7" fmla="*/ 825438 w 825960"/>
                <a:gd name="connsiteY7" fmla="*/ 212656 h 1200560"/>
                <a:gd name="connsiteX8" fmla="*/ 644685 w 825960"/>
                <a:gd name="connsiteY8" fmla="*/ 10638 h 1200560"/>
                <a:gd name="connsiteX9" fmla="*/ 442666 w 825960"/>
                <a:gd name="connsiteY9" fmla="*/ 31903 h 1200560"/>
                <a:gd name="connsiteX10" fmla="*/ 123690 w 825960"/>
                <a:gd name="connsiteY10" fmla="*/ 5 h 1200560"/>
                <a:gd name="connsiteX11" fmla="*/ 3767 w 825960"/>
                <a:gd name="connsiteY11" fmla="*/ 34433 h 1200560"/>
                <a:gd name="connsiteX12" fmla="*/ 35665 w 825960"/>
                <a:gd name="connsiteY12" fmla="*/ 123762 h 1200560"/>
                <a:gd name="connsiteX13" fmla="*/ 91792 w 825960"/>
                <a:gd name="connsiteY13" fmla="*/ 233921 h 1200560"/>
                <a:gd name="connsiteX14" fmla="*/ 91792 w 825960"/>
                <a:gd name="connsiteY14" fmla="*/ 361512 h 1200560"/>
                <a:gd name="connsiteX15" fmla="*/ 38629 w 825960"/>
                <a:gd name="connsiteY15" fmla="*/ 435940 h 1200560"/>
                <a:gd name="connsiteX16" fmla="*/ 81159 w 825960"/>
                <a:gd name="connsiteY16" fmla="*/ 574163 h 1200560"/>
                <a:gd name="connsiteX0" fmla="*/ 83763 w 828564"/>
                <a:gd name="connsiteY0" fmla="*/ 574163 h 1200560"/>
                <a:gd name="connsiteX1" fmla="*/ 264517 w 828564"/>
                <a:gd name="connsiteY1" fmla="*/ 691121 h 1200560"/>
                <a:gd name="connsiteX2" fmla="*/ 370842 w 828564"/>
                <a:gd name="connsiteY2" fmla="*/ 850610 h 1200560"/>
                <a:gd name="connsiteX3" fmla="*/ 477168 w 828564"/>
                <a:gd name="connsiteY3" fmla="*/ 1169587 h 1200560"/>
                <a:gd name="connsiteX4" fmla="*/ 647289 w 828564"/>
                <a:gd name="connsiteY4" fmla="*/ 1137689 h 1200560"/>
                <a:gd name="connsiteX5" fmla="*/ 647289 w 828564"/>
                <a:gd name="connsiteY5" fmla="*/ 723019 h 1200560"/>
                <a:gd name="connsiteX6" fmla="*/ 700452 w 828564"/>
                <a:gd name="connsiteY6" fmla="*/ 446573 h 1200560"/>
                <a:gd name="connsiteX7" fmla="*/ 828042 w 828564"/>
                <a:gd name="connsiteY7" fmla="*/ 212656 h 1200560"/>
                <a:gd name="connsiteX8" fmla="*/ 647289 w 828564"/>
                <a:gd name="connsiteY8" fmla="*/ 10638 h 1200560"/>
                <a:gd name="connsiteX9" fmla="*/ 445270 w 828564"/>
                <a:gd name="connsiteY9" fmla="*/ 31903 h 1200560"/>
                <a:gd name="connsiteX10" fmla="*/ 126294 w 828564"/>
                <a:gd name="connsiteY10" fmla="*/ 5 h 1200560"/>
                <a:gd name="connsiteX11" fmla="*/ 6371 w 828564"/>
                <a:gd name="connsiteY11" fmla="*/ 34433 h 1200560"/>
                <a:gd name="connsiteX12" fmla="*/ 24672 w 828564"/>
                <a:gd name="connsiteY12" fmla="*/ 127162 h 1200560"/>
                <a:gd name="connsiteX13" fmla="*/ 94396 w 828564"/>
                <a:gd name="connsiteY13" fmla="*/ 233921 h 1200560"/>
                <a:gd name="connsiteX14" fmla="*/ 94396 w 828564"/>
                <a:gd name="connsiteY14" fmla="*/ 361512 h 1200560"/>
                <a:gd name="connsiteX15" fmla="*/ 41233 w 828564"/>
                <a:gd name="connsiteY15" fmla="*/ 435940 h 1200560"/>
                <a:gd name="connsiteX16" fmla="*/ 83763 w 828564"/>
                <a:gd name="connsiteY16" fmla="*/ 574163 h 1200560"/>
                <a:gd name="connsiteX0" fmla="*/ 83506 w 828307"/>
                <a:gd name="connsiteY0" fmla="*/ 574163 h 1200560"/>
                <a:gd name="connsiteX1" fmla="*/ 264260 w 828307"/>
                <a:gd name="connsiteY1" fmla="*/ 691121 h 1200560"/>
                <a:gd name="connsiteX2" fmla="*/ 370585 w 828307"/>
                <a:gd name="connsiteY2" fmla="*/ 850610 h 1200560"/>
                <a:gd name="connsiteX3" fmla="*/ 476911 w 828307"/>
                <a:gd name="connsiteY3" fmla="*/ 1169587 h 1200560"/>
                <a:gd name="connsiteX4" fmla="*/ 647032 w 828307"/>
                <a:gd name="connsiteY4" fmla="*/ 1137689 h 1200560"/>
                <a:gd name="connsiteX5" fmla="*/ 647032 w 828307"/>
                <a:gd name="connsiteY5" fmla="*/ 723019 h 1200560"/>
                <a:gd name="connsiteX6" fmla="*/ 700195 w 828307"/>
                <a:gd name="connsiteY6" fmla="*/ 446573 h 1200560"/>
                <a:gd name="connsiteX7" fmla="*/ 827785 w 828307"/>
                <a:gd name="connsiteY7" fmla="*/ 212656 h 1200560"/>
                <a:gd name="connsiteX8" fmla="*/ 647032 w 828307"/>
                <a:gd name="connsiteY8" fmla="*/ 10638 h 1200560"/>
                <a:gd name="connsiteX9" fmla="*/ 445013 w 828307"/>
                <a:gd name="connsiteY9" fmla="*/ 31903 h 1200560"/>
                <a:gd name="connsiteX10" fmla="*/ 126037 w 828307"/>
                <a:gd name="connsiteY10" fmla="*/ 5 h 1200560"/>
                <a:gd name="connsiteX11" fmla="*/ 6114 w 828307"/>
                <a:gd name="connsiteY11" fmla="*/ 34433 h 1200560"/>
                <a:gd name="connsiteX12" fmla="*/ 24415 w 828307"/>
                <a:gd name="connsiteY12" fmla="*/ 127162 h 1200560"/>
                <a:gd name="connsiteX13" fmla="*/ 83941 w 828307"/>
                <a:gd name="connsiteY13" fmla="*/ 233921 h 1200560"/>
                <a:gd name="connsiteX14" fmla="*/ 94139 w 828307"/>
                <a:gd name="connsiteY14" fmla="*/ 361512 h 1200560"/>
                <a:gd name="connsiteX15" fmla="*/ 40976 w 828307"/>
                <a:gd name="connsiteY15" fmla="*/ 435940 h 1200560"/>
                <a:gd name="connsiteX16" fmla="*/ 83506 w 828307"/>
                <a:gd name="connsiteY16" fmla="*/ 574163 h 120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8307" h="1200560">
                  <a:moveTo>
                    <a:pt x="83506" y="574163"/>
                  </a:moveTo>
                  <a:cubicBezTo>
                    <a:pt x="120720" y="616693"/>
                    <a:pt x="216414" y="645047"/>
                    <a:pt x="264260" y="691121"/>
                  </a:cubicBezTo>
                  <a:cubicBezTo>
                    <a:pt x="312107" y="737196"/>
                    <a:pt x="335143" y="770866"/>
                    <a:pt x="370585" y="850610"/>
                  </a:cubicBezTo>
                  <a:cubicBezTo>
                    <a:pt x="406027" y="930354"/>
                    <a:pt x="430837" y="1121741"/>
                    <a:pt x="476911" y="1169587"/>
                  </a:cubicBezTo>
                  <a:cubicBezTo>
                    <a:pt x="522986" y="1217434"/>
                    <a:pt x="618679" y="1212117"/>
                    <a:pt x="647032" y="1137689"/>
                  </a:cubicBezTo>
                  <a:cubicBezTo>
                    <a:pt x="675385" y="1063261"/>
                    <a:pt x="638172" y="838205"/>
                    <a:pt x="647032" y="723019"/>
                  </a:cubicBezTo>
                  <a:cubicBezTo>
                    <a:pt x="655893" y="607833"/>
                    <a:pt x="670070" y="531633"/>
                    <a:pt x="700195" y="446573"/>
                  </a:cubicBezTo>
                  <a:cubicBezTo>
                    <a:pt x="730320" y="361513"/>
                    <a:pt x="836645" y="285312"/>
                    <a:pt x="827785" y="212656"/>
                  </a:cubicBezTo>
                  <a:cubicBezTo>
                    <a:pt x="818925" y="140000"/>
                    <a:pt x="710827" y="40763"/>
                    <a:pt x="647032" y="10638"/>
                  </a:cubicBezTo>
                  <a:cubicBezTo>
                    <a:pt x="583237" y="-19487"/>
                    <a:pt x="531845" y="33675"/>
                    <a:pt x="445013" y="31903"/>
                  </a:cubicBezTo>
                  <a:cubicBezTo>
                    <a:pt x="358181" y="30131"/>
                    <a:pt x="199187" y="-417"/>
                    <a:pt x="126037" y="5"/>
                  </a:cubicBezTo>
                  <a:cubicBezTo>
                    <a:pt x="52887" y="427"/>
                    <a:pt x="23051" y="13240"/>
                    <a:pt x="6114" y="34433"/>
                  </a:cubicBezTo>
                  <a:cubicBezTo>
                    <a:pt x="-10823" y="55626"/>
                    <a:pt x="11444" y="93914"/>
                    <a:pt x="24415" y="127162"/>
                  </a:cubicBezTo>
                  <a:cubicBezTo>
                    <a:pt x="37386" y="160410"/>
                    <a:pt x="72320" y="194863"/>
                    <a:pt x="83941" y="233921"/>
                  </a:cubicBezTo>
                  <a:cubicBezTo>
                    <a:pt x="95562" y="272979"/>
                    <a:pt x="102999" y="327842"/>
                    <a:pt x="94139" y="361512"/>
                  </a:cubicBezTo>
                  <a:cubicBezTo>
                    <a:pt x="85279" y="395182"/>
                    <a:pt x="42748" y="400498"/>
                    <a:pt x="40976" y="435940"/>
                  </a:cubicBezTo>
                  <a:cubicBezTo>
                    <a:pt x="39204" y="471382"/>
                    <a:pt x="46292" y="531633"/>
                    <a:pt x="83506" y="57416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5088189" y="871081"/>
            <a:ext cx="142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Massif facial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088188" y="5358089"/>
            <a:ext cx="148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</a:rPr>
              <a:t>Nasopharynx</a:t>
            </a:r>
            <a:endParaRPr lang="fr-FR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Corrélation radio-histologique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211660" y="6418371"/>
            <a:ext cx="494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chemeClr val="bg1"/>
                </a:solidFill>
              </a:rPr>
              <a:t>Salfran</a:t>
            </a:r>
            <a:r>
              <a:rPr lang="fr-FR" b="1" i="1" dirty="0" smtClean="0">
                <a:solidFill>
                  <a:schemeClr val="bg1"/>
                </a:solidFill>
              </a:rPr>
              <a:t> et al., Cancers, 2021</a:t>
            </a:r>
            <a:endParaRPr lang="fr-FR" b="1" i="1" dirty="0">
              <a:solidFill>
                <a:schemeClr val="bg1"/>
              </a:solidFill>
            </a:endParaRPr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68" y="2368311"/>
            <a:ext cx="8583223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7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Corrélation radio-histologique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211660" y="6418371"/>
            <a:ext cx="494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chemeClr val="bg1"/>
                </a:solidFill>
              </a:rPr>
              <a:t>Salfran</a:t>
            </a:r>
            <a:r>
              <a:rPr lang="fr-FR" b="1" i="1" dirty="0" smtClean="0">
                <a:solidFill>
                  <a:schemeClr val="bg1"/>
                </a:solidFill>
              </a:rPr>
              <a:t> et al., Cancers, 2021</a:t>
            </a:r>
            <a:endParaRPr lang="fr-FR" b="1" i="1" dirty="0">
              <a:solidFill>
                <a:schemeClr val="bg1"/>
              </a:solidFill>
            </a:endParaRPr>
          </a:p>
        </p:txBody>
      </p:sp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5" y="2232210"/>
            <a:ext cx="8364117" cy="2857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19747" y="3441245"/>
            <a:ext cx="8440205" cy="325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818244" y="3792816"/>
            <a:ext cx="8440205" cy="3259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818244" y="5401700"/>
            <a:ext cx="876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/>
              <a:t>La </a:t>
            </a:r>
            <a:r>
              <a:rPr lang="fr-FR" b="1" i="1" dirty="0" err="1" smtClean="0"/>
              <a:t>duremère</a:t>
            </a:r>
            <a:r>
              <a:rPr lang="fr-FR" b="1" i="1" dirty="0" smtClean="0"/>
              <a:t> et la péri-orbite sont de bonnes barrières à l’extension tumorale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48913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983783" y="281860"/>
            <a:ext cx="8012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Tumeur</a:t>
            </a:r>
            <a:r>
              <a:rPr kumimoji="0" lang="fr-FR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ou rétention d’amont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r="3261"/>
          <a:stretch/>
        </p:blipFill>
        <p:spPr>
          <a:xfrm>
            <a:off x="46495" y="1339788"/>
            <a:ext cx="3998564" cy="4467297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552" y="1051301"/>
            <a:ext cx="4375710" cy="1822644"/>
          </a:xfrm>
          <a:prstGeom prst="rect">
            <a:avLst/>
          </a:prstGeom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72" y="3643386"/>
            <a:ext cx="3598667" cy="2104767"/>
          </a:xfrm>
          <a:prstGeom prst="rect">
            <a:avLst/>
          </a:prstGeo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41" y="1763312"/>
            <a:ext cx="4091208" cy="40338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93370" y="5946567"/>
            <a:ext cx="2030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T1 FS </a:t>
            </a:r>
            <a:r>
              <a:rPr lang="fr-FR" sz="2400" b="1" dirty="0" err="1" smtClean="0">
                <a:solidFill>
                  <a:schemeClr val="bg1"/>
                </a:solidFill>
              </a:rPr>
              <a:t>Gado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05927" y="5941785"/>
            <a:ext cx="2030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T2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167247" y="5941784"/>
            <a:ext cx="2030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T1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797804" y="95880"/>
            <a:ext cx="849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T3 : tissus sous-cutanés et fosse </a:t>
            </a: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ptérygopalatine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9" y="1708862"/>
            <a:ext cx="5664010" cy="3908166"/>
          </a:xfrm>
          <a:prstGeom prst="rect">
            <a:avLst/>
          </a:prstGeom>
        </p:spPr>
      </p:pic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7" y="1708862"/>
            <a:ext cx="5208411" cy="390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3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797804" y="95880"/>
            <a:ext cx="8493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Extension péri-nerveuse : V2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39" y="1751218"/>
            <a:ext cx="5977874" cy="3852747"/>
          </a:xfrm>
          <a:prstGeom prst="rect">
            <a:avLst/>
          </a:prstGeom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4" y="1620590"/>
            <a:ext cx="5616309" cy="4114004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8333673" y="3677591"/>
            <a:ext cx="98614" cy="27750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6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Extension ganglionnaire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27909" y="2129246"/>
            <a:ext cx="99277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 smtClean="0"/>
              <a:t>Atteinte ganglionnaire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	</a:t>
            </a:r>
            <a:r>
              <a:rPr lang="fr-FR" sz="2800" dirty="0" smtClean="0"/>
              <a:t>Non spécifique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	</a:t>
            </a:r>
            <a:r>
              <a:rPr lang="fr-FR" sz="2800" dirty="0" smtClean="0"/>
              <a:t>Fréquente pour les lésions du nasopharynx, plus rare pour 	les lésions du massif facial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	</a:t>
            </a:r>
            <a:r>
              <a:rPr lang="fr-FR" sz="2800" dirty="0" smtClean="0"/>
              <a:t>Attention particulière pour les ganglions </a:t>
            </a:r>
            <a:r>
              <a:rPr lang="fr-FR" sz="2800" dirty="0" err="1" smtClean="0"/>
              <a:t>rétropharyngés</a:t>
            </a:r>
            <a:r>
              <a:rPr lang="fr-FR" sz="2800" dirty="0"/>
              <a:t> </a:t>
            </a:r>
            <a:r>
              <a:rPr lang="fr-FR" sz="2800" dirty="0" smtClean="0"/>
              <a:t>	dans les lésions du nasopharynx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	</a:t>
            </a:r>
            <a:r>
              <a:rPr lang="fr-FR" sz="2800" dirty="0" smtClean="0"/>
              <a:t>TNM différente entre les deux localisations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450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4034" y="443359"/>
            <a:ext cx="10058400" cy="903399"/>
          </a:xfrm>
        </p:spPr>
        <p:txBody>
          <a:bodyPr/>
          <a:lstStyle/>
          <a:p>
            <a:pPr algn="ctr"/>
            <a:r>
              <a:rPr lang="fr-FR" dirty="0" smtClean="0"/>
              <a:t>Merci pour votre attention</a:t>
            </a:r>
            <a:endParaRPr lang="fr-FR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74" y="1951732"/>
            <a:ext cx="2938787" cy="42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9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03399"/>
          </a:xfrm>
        </p:spPr>
        <p:txBody>
          <a:bodyPr/>
          <a:lstStyle/>
          <a:p>
            <a:pPr algn="ctr"/>
            <a:r>
              <a:rPr lang="fr-FR" dirty="0" smtClean="0"/>
              <a:t>Annexe 1</a:t>
            </a:r>
            <a:endParaRPr lang="fr-FR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3" y="1286543"/>
            <a:ext cx="4353982" cy="4813603"/>
          </a:xfrm>
          <a:prstGeom prst="rect">
            <a:avLst/>
          </a:prstGeom>
        </p:spPr>
      </p:pic>
      <p:graphicFrame>
        <p:nvGraphicFramePr>
          <p:cNvPr id="31" name="Tableau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164437"/>
              </p:ext>
            </p:extLst>
          </p:nvPr>
        </p:nvGraphicFramePr>
        <p:xfrm>
          <a:off x="4629535" y="4246265"/>
          <a:ext cx="7409300" cy="2000448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641411">
                  <a:extLst>
                    <a:ext uri="{9D8B030D-6E8A-4147-A177-3AD203B41FA5}">
                      <a16:colId xmlns:a16="http://schemas.microsoft.com/office/drawing/2014/main" val="2270950039"/>
                    </a:ext>
                  </a:extLst>
                </a:gridCol>
                <a:gridCol w="6767889">
                  <a:extLst>
                    <a:ext uri="{9D8B030D-6E8A-4147-A177-3AD203B41FA5}">
                      <a16:colId xmlns:a16="http://schemas.microsoft.com/office/drawing/2014/main" val="2706389354"/>
                    </a:ext>
                  </a:extLst>
                </a:gridCol>
              </a:tblGrid>
              <a:tr h="252351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Tumeur limitée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la muqueuse sans érosion osseuse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931413"/>
                  </a:ext>
                </a:extLst>
              </a:tr>
              <a:tr h="317117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Présence d’érosions ou de destructions osseuses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l’exception d’une extension au mur postérieur du sinus ou aux processus ptérygoïdes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557278"/>
                  </a:ext>
                </a:extLst>
              </a:tr>
              <a:tr h="44396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 mur postérieur, aux tissus sous cutanés, au plancher ou à la paroi osseuse médiale de l’orbite, à </a:t>
                      </a:r>
                      <a:r>
                        <a:rPr lang="fr-FR" sz="1100" b="1" u="sng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lang="fr-FR" sz="1100" b="1" u="sng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fosse ptérygoïde 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 aux sinus éthmoïdaux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0090414"/>
                  </a:ext>
                </a:extLst>
              </a:tr>
              <a:tr h="443964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T4a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 l’orbite antérieur, à la peau de la joue, aux processus ptérygoïdes, à la fosse infra-temporale de l’espace masticateur, à la lame criblée de l’éthmoïde, au sinus sphénoïdal ou au sinus frontal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255431"/>
                  </a:ext>
                </a:extLst>
              </a:tr>
              <a:tr h="317117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T4b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à l’apex orbitaire, à la </a:t>
                      </a:r>
                      <a:r>
                        <a:rPr lang="fr-FR" sz="1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duremère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au cerveau, à l’étage cérébral moyen, au nasopharynx, au </a:t>
                      </a:r>
                      <a:r>
                        <a:rPr lang="fr-FR" sz="11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clivus</a:t>
                      </a:r>
                      <a:r>
                        <a:rPr lang="fr-FR" sz="1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ou à un nerf crânien (en dehors du V2)</a:t>
                      </a:r>
                      <a:endParaRPr lang="fr-FR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7610973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184" y="1078023"/>
            <a:ext cx="6182898" cy="307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5698" y="1642188"/>
            <a:ext cx="10235682" cy="186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56698651"/>
              </p:ext>
            </p:extLst>
          </p:nvPr>
        </p:nvGraphicFramePr>
        <p:xfrm>
          <a:off x="1991952" y="853072"/>
          <a:ext cx="708044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361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5698" y="1642188"/>
            <a:ext cx="10235682" cy="186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116183109"/>
              </p:ext>
            </p:extLst>
          </p:nvPr>
        </p:nvGraphicFramePr>
        <p:xfrm>
          <a:off x="1991952" y="853072"/>
          <a:ext cx="708044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88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Protocoles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Suggestions :</a:t>
            </a:r>
          </a:p>
          <a:p>
            <a:pPr lvl="1"/>
            <a:r>
              <a:rPr lang="fr-FR" dirty="0" smtClean="0"/>
              <a:t>Nasopharynx :</a:t>
            </a:r>
          </a:p>
          <a:p>
            <a:pPr lvl="2"/>
            <a:r>
              <a:rPr lang="fr-FR" dirty="0" smtClean="0"/>
              <a:t>IRM : </a:t>
            </a:r>
          </a:p>
          <a:p>
            <a:pPr lvl="3"/>
            <a:r>
              <a:rPr lang="fr-FR" dirty="0" smtClean="0"/>
              <a:t>Axiale T2 TSE de la base du crâne à la base du cou</a:t>
            </a:r>
          </a:p>
          <a:p>
            <a:pPr lvl="3"/>
            <a:r>
              <a:rPr lang="fr-FR" dirty="0" smtClean="0"/>
              <a:t>Sagittale T1 TSE</a:t>
            </a:r>
          </a:p>
          <a:p>
            <a:pPr lvl="3"/>
            <a:r>
              <a:rPr lang="fr-FR" dirty="0" smtClean="0"/>
              <a:t>Axiale, coronale et sagittale T1 avec saturation de la graisse après injection d’un chélate de gadolinium</a:t>
            </a:r>
          </a:p>
          <a:p>
            <a:pPr lvl="2"/>
            <a:r>
              <a:rPr lang="fr-FR" dirty="0" smtClean="0"/>
              <a:t>TDM :</a:t>
            </a:r>
          </a:p>
          <a:p>
            <a:pPr lvl="3"/>
            <a:r>
              <a:rPr lang="fr-FR" dirty="0" smtClean="0"/>
              <a:t>Acquisition avec coupes &lt; 2mm après injection </a:t>
            </a:r>
            <a:r>
              <a:rPr lang="fr-FR" dirty="0" err="1" smtClean="0"/>
              <a:t>biphasique</a:t>
            </a:r>
            <a:r>
              <a:rPr lang="fr-FR" dirty="0" smtClean="0"/>
              <a:t> de produit de contraste iodé (pas de manœuvre particulière)</a:t>
            </a:r>
          </a:p>
          <a:p>
            <a:pPr lvl="3"/>
            <a:r>
              <a:rPr lang="fr-FR" dirty="0" smtClean="0"/>
              <a:t>Reconstruction osseuse</a:t>
            </a:r>
          </a:p>
          <a:p>
            <a:pPr lvl="1"/>
            <a:r>
              <a:rPr lang="fr-FR" dirty="0" smtClean="0"/>
              <a:t>Massif facial :</a:t>
            </a:r>
          </a:p>
          <a:p>
            <a:pPr lvl="2"/>
            <a:r>
              <a:rPr lang="fr-FR" dirty="0" smtClean="0"/>
              <a:t>IRM :</a:t>
            </a:r>
          </a:p>
          <a:p>
            <a:pPr lvl="3"/>
            <a:r>
              <a:rPr lang="fr-FR" dirty="0"/>
              <a:t>Axiale T2 TSE de la base du crâne à la base du cou</a:t>
            </a:r>
          </a:p>
          <a:p>
            <a:pPr lvl="3"/>
            <a:r>
              <a:rPr lang="fr-FR" dirty="0" smtClean="0"/>
              <a:t>Axiale </a:t>
            </a:r>
            <a:r>
              <a:rPr lang="fr-FR" dirty="0"/>
              <a:t>T1 </a:t>
            </a:r>
            <a:r>
              <a:rPr lang="fr-FR" dirty="0" smtClean="0"/>
              <a:t>TSE</a:t>
            </a:r>
          </a:p>
          <a:p>
            <a:pPr lvl="3"/>
            <a:r>
              <a:rPr lang="fr-FR" dirty="0" smtClean="0"/>
              <a:t>Coronale T2 TSE avec saturation de la graisse</a:t>
            </a:r>
            <a:endParaRPr lang="fr-FR" dirty="0"/>
          </a:p>
          <a:p>
            <a:pPr lvl="3"/>
            <a:r>
              <a:rPr lang="fr-FR" dirty="0"/>
              <a:t>Axiale, </a:t>
            </a:r>
            <a:r>
              <a:rPr lang="fr-FR" dirty="0" smtClean="0"/>
              <a:t>coronale </a:t>
            </a:r>
            <a:r>
              <a:rPr lang="fr-FR" dirty="0"/>
              <a:t>T1 avec saturation de la graisse après injection d’un chélate de </a:t>
            </a:r>
            <a:r>
              <a:rPr lang="fr-FR" dirty="0" smtClean="0"/>
              <a:t>gadolinium</a:t>
            </a:r>
          </a:p>
          <a:p>
            <a:pPr lvl="2"/>
            <a:r>
              <a:rPr lang="fr-FR" dirty="0"/>
              <a:t>TDM :</a:t>
            </a:r>
          </a:p>
          <a:p>
            <a:pPr lvl="3"/>
            <a:r>
              <a:rPr lang="fr-FR" dirty="0"/>
              <a:t>Acquisition avec coupes &lt; 2mm après injection </a:t>
            </a:r>
            <a:r>
              <a:rPr lang="fr-FR" dirty="0" err="1"/>
              <a:t>biphasique</a:t>
            </a:r>
            <a:r>
              <a:rPr lang="fr-FR" dirty="0"/>
              <a:t> de produit de contraste iodé (pas de manœuvre particulière)</a:t>
            </a:r>
          </a:p>
          <a:p>
            <a:pPr lvl="3"/>
            <a:r>
              <a:rPr lang="fr-FR" dirty="0"/>
              <a:t>Reconstruction osseuse</a:t>
            </a:r>
          </a:p>
          <a:p>
            <a:pPr lvl="1"/>
            <a:endParaRPr lang="fr-FR" dirty="0"/>
          </a:p>
          <a:p>
            <a:pPr lvl="3"/>
            <a:endParaRPr lang="fr-FR" dirty="0" smtClean="0"/>
          </a:p>
          <a:p>
            <a:pPr lvl="4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946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Tumeurs du nasopharynx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4141847" y="1985554"/>
            <a:ext cx="3969266" cy="4104325"/>
            <a:chOff x="1331640" y="116632"/>
            <a:chExt cx="6184925" cy="651641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16632"/>
              <a:ext cx="6184925" cy="651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orme libre 11"/>
            <p:cNvSpPr/>
            <p:nvPr/>
          </p:nvSpPr>
          <p:spPr>
            <a:xfrm>
              <a:off x="3637889" y="3413046"/>
              <a:ext cx="828307" cy="1200560"/>
            </a:xfrm>
            <a:custGeom>
              <a:avLst/>
              <a:gdLst>
                <a:gd name="connsiteX0" fmla="*/ 98506 w 811409"/>
                <a:gd name="connsiteY0" fmla="*/ 481908 h 1205498"/>
                <a:gd name="connsiteX1" fmla="*/ 279260 w 811409"/>
                <a:gd name="connsiteY1" fmla="*/ 609499 h 1205498"/>
                <a:gd name="connsiteX2" fmla="*/ 449380 w 811409"/>
                <a:gd name="connsiteY2" fmla="*/ 832783 h 1205498"/>
                <a:gd name="connsiteX3" fmla="*/ 460013 w 811409"/>
                <a:gd name="connsiteY3" fmla="*/ 1173025 h 1205498"/>
                <a:gd name="connsiteX4" fmla="*/ 630134 w 811409"/>
                <a:gd name="connsiteY4" fmla="*/ 1141127 h 1205498"/>
                <a:gd name="connsiteX5" fmla="*/ 630134 w 811409"/>
                <a:gd name="connsiteY5" fmla="*/ 726457 h 1205498"/>
                <a:gd name="connsiteX6" fmla="*/ 683297 w 811409"/>
                <a:gd name="connsiteY6" fmla="*/ 450011 h 1205498"/>
                <a:gd name="connsiteX7" fmla="*/ 810887 w 811409"/>
                <a:gd name="connsiteY7" fmla="*/ 216094 h 1205498"/>
                <a:gd name="connsiteX8" fmla="*/ 630134 w 811409"/>
                <a:gd name="connsiteY8" fmla="*/ 14076 h 1205498"/>
                <a:gd name="connsiteX9" fmla="*/ 428115 w 811409"/>
                <a:gd name="connsiteY9" fmla="*/ 35341 h 1205498"/>
                <a:gd name="connsiteX10" fmla="*/ 109139 w 811409"/>
                <a:gd name="connsiteY10" fmla="*/ 3443 h 1205498"/>
                <a:gd name="connsiteX11" fmla="*/ 2813 w 811409"/>
                <a:gd name="connsiteY11" fmla="*/ 14076 h 1205498"/>
                <a:gd name="connsiteX12" fmla="*/ 34711 w 811409"/>
                <a:gd name="connsiteY12" fmla="*/ 120401 h 1205498"/>
                <a:gd name="connsiteX13" fmla="*/ 77241 w 811409"/>
                <a:gd name="connsiteY13" fmla="*/ 237359 h 1205498"/>
                <a:gd name="connsiteX14" fmla="*/ 77241 w 811409"/>
                <a:gd name="connsiteY14" fmla="*/ 364950 h 1205498"/>
                <a:gd name="connsiteX15" fmla="*/ 24078 w 811409"/>
                <a:gd name="connsiteY15" fmla="*/ 439378 h 1205498"/>
                <a:gd name="connsiteX16" fmla="*/ 98506 w 811409"/>
                <a:gd name="connsiteY16" fmla="*/ 481908 h 1205498"/>
                <a:gd name="connsiteX0" fmla="*/ 66608 w 811409"/>
                <a:gd name="connsiteY0" fmla="*/ 577601 h 1205498"/>
                <a:gd name="connsiteX1" fmla="*/ 279260 w 811409"/>
                <a:gd name="connsiteY1" fmla="*/ 609499 h 1205498"/>
                <a:gd name="connsiteX2" fmla="*/ 449380 w 811409"/>
                <a:gd name="connsiteY2" fmla="*/ 832783 h 1205498"/>
                <a:gd name="connsiteX3" fmla="*/ 460013 w 811409"/>
                <a:gd name="connsiteY3" fmla="*/ 1173025 h 1205498"/>
                <a:gd name="connsiteX4" fmla="*/ 630134 w 811409"/>
                <a:gd name="connsiteY4" fmla="*/ 1141127 h 1205498"/>
                <a:gd name="connsiteX5" fmla="*/ 630134 w 811409"/>
                <a:gd name="connsiteY5" fmla="*/ 726457 h 1205498"/>
                <a:gd name="connsiteX6" fmla="*/ 683297 w 811409"/>
                <a:gd name="connsiteY6" fmla="*/ 450011 h 1205498"/>
                <a:gd name="connsiteX7" fmla="*/ 810887 w 811409"/>
                <a:gd name="connsiteY7" fmla="*/ 216094 h 1205498"/>
                <a:gd name="connsiteX8" fmla="*/ 630134 w 811409"/>
                <a:gd name="connsiteY8" fmla="*/ 14076 h 1205498"/>
                <a:gd name="connsiteX9" fmla="*/ 428115 w 811409"/>
                <a:gd name="connsiteY9" fmla="*/ 35341 h 1205498"/>
                <a:gd name="connsiteX10" fmla="*/ 109139 w 811409"/>
                <a:gd name="connsiteY10" fmla="*/ 3443 h 1205498"/>
                <a:gd name="connsiteX11" fmla="*/ 2813 w 811409"/>
                <a:gd name="connsiteY11" fmla="*/ 14076 h 1205498"/>
                <a:gd name="connsiteX12" fmla="*/ 34711 w 811409"/>
                <a:gd name="connsiteY12" fmla="*/ 120401 h 1205498"/>
                <a:gd name="connsiteX13" fmla="*/ 77241 w 811409"/>
                <a:gd name="connsiteY13" fmla="*/ 237359 h 1205498"/>
                <a:gd name="connsiteX14" fmla="*/ 77241 w 811409"/>
                <a:gd name="connsiteY14" fmla="*/ 364950 h 1205498"/>
                <a:gd name="connsiteX15" fmla="*/ 24078 w 811409"/>
                <a:gd name="connsiteY15" fmla="*/ 439378 h 1205498"/>
                <a:gd name="connsiteX16" fmla="*/ 66608 w 811409"/>
                <a:gd name="connsiteY16" fmla="*/ 577601 h 1205498"/>
                <a:gd name="connsiteX0" fmla="*/ 66608 w 811409"/>
                <a:gd name="connsiteY0" fmla="*/ 577601 h 1205498"/>
                <a:gd name="connsiteX1" fmla="*/ 247362 w 811409"/>
                <a:gd name="connsiteY1" fmla="*/ 694559 h 1205498"/>
                <a:gd name="connsiteX2" fmla="*/ 449380 w 811409"/>
                <a:gd name="connsiteY2" fmla="*/ 832783 h 1205498"/>
                <a:gd name="connsiteX3" fmla="*/ 460013 w 811409"/>
                <a:gd name="connsiteY3" fmla="*/ 1173025 h 1205498"/>
                <a:gd name="connsiteX4" fmla="*/ 630134 w 811409"/>
                <a:gd name="connsiteY4" fmla="*/ 1141127 h 1205498"/>
                <a:gd name="connsiteX5" fmla="*/ 630134 w 811409"/>
                <a:gd name="connsiteY5" fmla="*/ 726457 h 1205498"/>
                <a:gd name="connsiteX6" fmla="*/ 683297 w 811409"/>
                <a:gd name="connsiteY6" fmla="*/ 450011 h 1205498"/>
                <a:gd name="connsiteX7" fmla="*/ 810887 w 811409"/>
                <a:gd name="connsiteY7" fmla="*/ 216094 h 1205498"/>
                <a:gd name="connsiteX8" fmla="*/ 630134 w 811409"/>
                <a:gd name="connsiteY8" fmla="*/ 14076 h 1205498"/>
                <a:gd name="connsiteX9" fmla="*/ 428115 w 811409"/>
                <a:gd name="connsiteY9" fmla="*/ 35341 h 1205498"/>
                <a:gd name="connsiteX10" fmla="*/ 109139 w 811409"/>
                <a:gd name="connsiteY10" fmla="*/ 3443 h 1205498"/>
                <a:gd name="connsiteX11" fmla="*/ 2813 w 811409"/>
                <a:gd name="connsiteY11" fmla="*/ 14076 h 1205498"/>
                <a:gd name="connsiteX12" fmla="*/ 34711 w 811409"/>
                <a:gd name="connsiteY12" fmla="*/ 120401 h 1205498"/>
                <a:gd name="connsiteX13" fmla="*/ 77241 w 811409"/>
                <a:gd name="connsiteY13" fmla="*/ 237359 h 1205498"/>
                <a:gd name="connsiteX14" fmla="*/ 77241 w 811409"/>
                <a:gd name="connsiteY14" fmla="*/ 364950 h 1205498"/>
                <a:gd name="connsiteX15" fmla="*/ 24078 w 811409"/>
                <a:gd name="connsiteY15" fmla="*/ 439378 h 1205498"/>
                <a:gd name="connsiteX16" fmla="*/ 66608 w 811409"/>
                <a:gd name="connsiteY16" fmla="*/ 577601 h 1205498"/>
                <a:gd name="connsiteX0" fmla="*/ 66608 w 811409"/>
                <a:gd name="connsiteY0" fmla="*/ 577601 h 1203998"/>
                <a:gd name="connsiteX1" fmla="*/ 247362 w 811409"/>
                <a:gd name="connsiteY1" fmla="*/ 694559 h 1203998"/>
                <a:gd name="connsiteX2" fmla="*/ 353687 w 811409"/>
                <a:gd name="connsiteY2" fmla="*/ 854048 h 1203998"/>
                <a:gd name="connsiteX3" fmla="*/ 460013 w 811409"/>
                <a:gd name="connsiteY3" fmla="*/ 1173025 h 1203998"/>
                <a:gd name="connsiteX4" fmla="*/ 630134 w 811409"/>
                <a:gd name="connsiteY4" fmla="*/ 1141127 h 1203998"/>
                <a:gd name="connsiteX5" fmla="*/ 630134 w 811409"/>
                <a:gd name="connsiteY5" fmla="*/ 726457 h 1203998"/>
                <a:gd name="connsiteX6" fmla="*/ 683297 w 811409"/>
                <a:gd name="connsiteY6" fmla="*/ 450011 h 1203998"/>
                <a:gd name="connsiteX7" fmla="*/ 810887 w 811409"/>
                <a:gd name="connsiteY7" fmla="*/ 216094 h 1203998"/>
                <a:gd name="connsiteX8" fmla="*/ 630134 w 811409"/>
                <a:gd name="connsiteY8" fmla="*/ 14076 h 1203998"/>
                <a:gd name="connsiteX9" fmla="*/ 428115 w 811409"/>
                <a:gd name="connsiteY9" fmla="*/ 35341 h 1203998"/>
                <a:gd name="connsiteX10" fmla="*/ 109139 w 811409"/>
                <a:gd name="connsiteY10" fmla="*/ 3443 h 1203998"/>
                <a:gd name="connsiteX11" fmla="*/ 2813 w 811409"/>
                <a:gd name="connsiteY11" fmla="*/ 14076 h 1203998"/>
                <a:gd name="connsiteX12" fmla="*/ 34711 w 811409"/>
                <a:gd name="connsiteY12" fmla="*/ 120401 h 1203998"/>
                <a:gd name="connsiteX13" fmla="*/ 77241 w 811409"/>
                <a:gd name="connsiteY13" fmla="*/ 237359 h 1203998"/>
                <a:gd name="connsiteX14" fmla="*/ 77241 w 811409"/>
                <a:gd name="connsiteY14" fmla="*/ 364950 h 1203998"/>
                <a:gd name="connsiteX15" fmla="*/ 24078 w 811409"/>
                <a:gd name="connsiteY15" fmla="*/ 439378 h 1203998"/>
                <a:gd name="connsiteX16" fmla="*/ 66608 w 811409"/>
                <a:gd name="connsiteY16" fmla="*/ 577601 h 1203998"/>
                <a:gd name="connsiteX0" fmla="*/ 68870 w 813671"/>
                <a:gd name="connsiteY0" fmla="*/ 577975 h 1204372"/>
                <a:gd name="connsiteX1" fmla="*/ 249624 w 813671"/>
                <a:gd name="connsiteY1" fmla="*/ 694933 h 1204372"/>
                <a:gd name="connsiteX2" fmla="*/ 355949 w 813671"/>
                <a:gd name="connsiteY2" fmla="*/ 854422 h 1204372"/>
                <a:gd name="connsiteX3" fmla="*/ 462275 w 813671"/>
                <a:gd name="connsiteY3" fmla="*/ 1173399 h 1204372"/>
                <a:gd name="connsiteX4" fmla="*/ 632396 w 813671"/>
                <a:gd name="connsiteY4" fmla="*/ 1141501 h 1204372"/>
                <a:gd name="connsiteX5" fmla="*/ 632396 w 813671"/>
                <a:gd name="connsiteY5" fmla="*/ 726831 h 1204372"/>
                <a:gd name="connsiteX6" fmla="*/ 685559 w 813671"/>
                <a:gd name="connsiteY6" fmla="*/ 450385 h 1204372"/>
                <a:gd name="connsiteX7" fmla="*/ 813149 w 813671"/>
                <a:gd name="connsiteY7" fmla="*/ 216468 h 1204372"/>
                <a:gd name="connsiteX8" fmla="*/ 632396 w 813671"/>
                <a:gd name="connsiteY8" fmla="*/ 14450 h 1204372"/>
                <a:gd name="connsiteX9" fmla="*/ 430377 w 813671"/>
                <a:gd name="connsiteY9" fmla="*/ 35715 h 1204372"/>
                <a:gd name="connsiteX10" fmla="*/ 111401 w 813671"/>
                <a:gd name="connsiteY10" fmla="*/ 3817 h 1204372"/>
                <a:gd name="connsiteX11" fmla="*/ 5075 w 813671"/>
                <a:gd name="connsiteY11" fmla="*/ 14450 h 1204372"/>
                <a:gd name="connsiteX12" fmla="*/ 23376 w 813671"/>
                <a:gd name="connsiteY12" fmla="*/ 127574 h 1204372"/>
                <a:gd name="connsiteX13" fmla="*/ 79503 w 813671"/>
                <a:gd name="connsiteY13" fmla="*/ 237733 h 1204372"/>
                <a:gd name="connsiteX14" fmla="*/ 79503 w 813671"/>
                <a:gd name="connsiteY14" fmla="*/ 365324 h 1204372"/>
                <a:gd name="connsiteX15" fmla="*/ 26340 w 813671"/>
                <a:gd name="connsiteY15" fmla="*/ 439752 h 1204372"/>
                <a:gd name="connsiteX16" fmla="*/ 68870 w 813671"/>
                <a:gd name="connsiteY16" fmla="*/ 577975 h 1204372"/>
                <a:gd name="connsiteX0" fmla="*/ 81159 w 825960"/>
                <a:gd name="connsiteY0" fmla="*/ 574163 h 1200560"/>
                <a:gd name="connsiteX1" fmla="*/ 261913 w 825960"/>
                <a:gd name="connsiteY1" fmla="*/ 691121 h 1200560"/>
                <a:gd name="connsiteX2" fmla="*/ 368238 w 825960"/>
                <a:gd name="connsiteY2" fmla="*/ 850610 h 1200560"/>
                <a:gd name="connsiteX3" fmla="*/ 474564 w 825960"/>
                <a:gd name="connsiteY3" fmla="*/ 1169587 h 1200560"/>
                <a:gd name="connsiteX4" fmla="*/ 644685 w 825960"/>
                <a:gd name="connsiteY4" fmla="*/ 1137689 h 1200560"/>
                <a:gd name="connsiteX5" fmla="*/ 644685 w 825960"/>
                <a:gd name="connsiteY5" fmla="*/ 723019 h 1200560"/>
                <a:gd name="connsiteX6" fmla="*/ 697848 w 825960"/>
                <a:gd name="connsiteY6" fmla="*/ 446573 h 1200560"/>
                <a:gd name="connsiteX7" fmla="*/ 825438 w 825960"/>
                <a:gd name="connsiteY7" fmla="*/ 212656 h 1200560"/>
                <a:gd name="connsiteX8" fmla="*/ 644685 w 825960"/>
                <a:gd name="connsiteY8" fmla="*/ 10638 h 1200560"/>
                <a:gd name="connsiteX9" fmla="*/ 442666 w 825960"/>
                <a:gd name="connsiteY9" fmla="*/ 31903 h 1200560"/>
                <a:gd name="connsiteX10" fmla="*/ 123690 w 825960"/>
                <a:gd name="connsiteY10" fmla="*/ 5 h 1200560"/>
                <a:gd name="connsiteX11" fmla="*/ 3767 w 825960"/>
                <a:gd name="connsiteY11" fmla="*/ 34433 h 1200560"/>
                <a:gd name="connsiteX12" fmla="*/ 35665 w 825960"/>
                <a:gd name="connsiteY12" fmla="*/ 123762 h 1200560"/>
                <a:gd name="connsiteX13" fmla="*/ 91792 w 825960"/>
                <a:gd name="connsiteY13" fmla="*/ 233921 h 1200560"/>
                <a:gd name="connsiteX14" fmla="*/ 91792 w 825960"/>
                <a:gd name="connsiteY14" fmla="*/ 361512 h 1200560"/>
                <a:gd name="connsiteX15" fmla="*/ 38629 w 825960"/>
                <a:gd name="connsiteY15" fmla="*/ 435940 h 1200560"/>
                <a:gd name="connsiteX16" fmla="*/ 81159 w 825960"/>
                <a:gd name="connsiteY16" fmla="*/ 574163 h 1200560"/>
                <a:gd name="connsiteX0" fmla="*/ 83763 w 828564"/>
                <a:gd name="connsiteY0" fmla="*/ 574163 h 1200560"/>
                <a:gd name="connsiteX1" fmla="*/ 264517 w 828564"/>
                <a:gd name="connsiteY1" fmla="*/ 691121 h 1200560"/>
                <a:gd name="connsiteX2" fmla="*/ 370842 w 828564"/>
                <a:gd name="connsiteY2" fmla="*/ 850610 h 1200560"/>
                <a:gd name="connsiteX3" fmla="*/ 477168 w 828564"/>
                <a:gd name="connsiteY3" fmla="*/ 1169587 h 1200560"/>
                <a:gd name="connsiteX4" fmla="*/ 647289 w 828564"/>
                <a:gd name="connsiteY4" fmla="*/ 1137689 h 1200560"/>
                <a:gd name="connsiteX5" fmla="*/ 647289 w 828564"/>
                <a:gd name="connsiteY5" fmla="*/ 723019 h 1200560"/>
                <a:gd name="connsiteX6" fmla="*/ 700452 w 828564"/>
                <a:gd name="connsiteY6" fmla="*/ 446573 h 1200560"/>
                <a:gd name="connsiteX7" fmla="*/ 828042 w 828564"/>
                <a:gd name="connsiteY7" fmla="*/ 212656 h 1200560"/>
                <a:gd name="connsiteX8" fmla="*/ 647289 w 828564"/>
                <a:gd name="connsiteY8" fmla="*/ 10638 h 1200560"/>
                <a:gd name="connsiteX9" fmla="*/ 445270 w 828564"/>
                <a:gd name="connsiteY9" fmla="*/ 31903 h 1200560"/>
                <a:gd name="connsiteX10" fmla="*/ 126294 w 828564"/>
                <a:gd name="connsiteY10" fmla="*/ 5 h 1200560"/>
                <a:gd name="connsiteX11" fmla="*/ 6371 w 828564"/>
                <a:gd name="connsiteY11" fmla="*/ 34433 h 1200560"/>
                <a:gd name="connsiteX12" fmla="*/ 24672 w 828564"/>
                <a:gd name="connsiteY12" fmla="*/ 127162 h 1200560"/>
                <a:gd name="connsiteX13" fmla="*/ 94396 w 828564"/>
                <a:gd name="connsiteY13" fmla="*/ 233921 h 1200560"/>
                <a:gd name="connsiteX14" fmla="*/ 94396 w 828564"/>
                <a:gd name="connsiteY14" fmla="*/ 361512 h 1200560"/>
                <a:gd name="connsiteX15" fmla="*/ 41233 w 828564"/>
                <a:gd name="connsiteY15" fmla="*/ 435940 h 1200560"/>
                <a:gd name="connsiteX16" fmla="*/ 83763 w 828564"/>
                <a:gd name="connsiteY16" fmla="*/ 574163 h 1200560"/>
                <a:gd name="connsiteX0" fmla="*/ 83506 w 828307"/>
                <a:gd name="connsiteY0" fmla="*/ 574163 h 1200560"/>
                <a:gd name="connsiteX1" fmla="*/ 264260 w 828307"/>
                <a:gd name="connsiteY1" fmla="*/ 691121 h 1200560"/>
                <a:gd name="connsiteX2" fmla="*/ 370585 w 828307"/>
                <a:gd name="connsiteY2" fmla="*/ 850610 h 1200560"/>
                <a:gd name="connsiteX3" fmla="*/ 476911 w 828307"/>
                <a:gd name="connsiteY3" fmla="*/ 1169587 h 1200560"/>
                <a:gd name="connsiteX4" fmla="*/ 647032 w 828307"/>
                <a:gd name="connsiteY4" fmla="*/ 1137689 h 1200560"/>
                <a:gd name="connsiteX5" fmla="*/ 647032 w 828307"/>
                <a:gd name="connsiteY5" fmla="*/ 723019 h 1200560"/>
                <a:gd name="connsiteX6" fmla="*/ 700195 w 828307"/>
                <a:gd name="connsiteY6" fmla="*/ 446573 h 1200560"/>
                <a:gd name="connsiteX7" fmla="*/ 827785 w 828307"/>
                <a:gd name="connsiteY7" fmla="*/ 212656 h 1200560"/>
                <a:gd name="connsiteX8" fmla="*/ 647032 w 828307"/>
                <a:gd name="connsiteY8" fmla="*/ 10638 h 1200560"/>
                <a:gd name="connsiteX9" fmla="*/ 445013 w 828307"/>
                <a:gd name="connsiteY9" fmla="*/ 31903 h 1200560"/>
                <a:gd name="connsiteX10" fmla="*/ 126037 w 828307"/>
                <a:gd name="connsiteY10" fmla="*/ 5 h 1200560"/>
                <a:gd name="connsiteX11" fmla="*/ 6114 w 828307"/>
                <a:gd name="connsiteY11" fmla="*/ 34433 h 1200560"/>
                <a:gd name="connsiteX12" fmla="*/ 24415 w 828307"/>
                <a:gd name="connsiteY12" fmla="*/ 127162 h 1200560"/>
                <a:gd name="connsiteX13" fmla="*/ 83941 w 828307"/>
                <a:gd name="connsiteY13" fmla="*/ 233921 h 1200560"/>
                <a:gd name="connsiteX14" fmla="*/ 94139 w 828307"/>
                <a:gd name="connsiteY14" fmla="*/ 361512 h 1200560"/>
                <a:gd name="connsiteX15" fmla="*/ 40976 w 828307"/>
                <a:gd name="connsiteY15" fmla="*/ 435940 h 1200560"/>
                <a:gd name="connsiteX16" fmla="*/ 83506 w 828307"/>
                <a:gd name="connsiteY16" fmla="*/ 574163 h 120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8307" h="1200560">
                  <a:moveTo>
                    <a:pt x="83506" y="574163"/>
                  </a:moveTo>
                  <a:cubicBezTo>
                    <a:pt x="120720" y="616693"/>
                    <a:pt x="216414" y="645047"/>
                    <a:pt x="264260" y="691121"/>
                  </a:cubicBezTo>
                  <a:cubicBezTo>
                    <a:pt x="312107" y="737196"/>
                    <a:pt x="335143" y="770866"/>
                    <a:pt x="370585" y="850610"/>
                  </a:cubicBezTo>
                  <a:cubicBezTo>
                    <a:pt x="406027" y="930354"/>
                    <a:pt x="430837" y="1121741"/>
                    <a:pt x="476911" y="1169587"/>
                  </a:cubicBezTo>
                  <a:cubicBezTo>
                    <a:pt x="522986" y="1217434"/>
                    <a:pt x="618679" y="1212117"/>
                    <a:pt x="647032" y="1137689"/>
                  </a:cubicBezTo>
                  <a:cubicBezTo>
                    <a:pt x="675385" y="1063261"/>
                    <a:pt x="638172" y="838205"/>
                    <a:pt x="647032" y="723019"/>
                  </a:cubicBezTo>
                  <a:cubicBezTo>
                    <a:pt x="655893" y="607833"/>
                    <a:pt x="670070" y="531633"/>
                    <a:pt x="700195" y="446573"/>
                  </a:cubicBezTo>
                  <a:cubicBezTo>
                    <a:pt x="730320" y="361513"/>
                    <a:pt x="836645" y="285312"/>
                    <a:pt x="827785" y="212656"/>
                  </a:cubicBezTo>
                  <a:cubicBezTo>
                    <a:pt x="818925" y="140000"/>
                    <a:pt x="710827" y="40763"/>
                    <a:pt x="647032" y="10638"/>
                  </a:cubicBezTo>
                  <a:cubicBezTo>
                    <a:pt x="583237" y="-19487"/>
                    <a:pt x="531845" y="33675"/>
                    <a:pt x="445013" y="31903"/>
                  </a:cubicBezTo>
                  <a:cubicBezTo>
                    <a:pt x="358181" y="30131"/>
                    <a:pt x="199187" y="-417"/>
                    <a:pt x="126037" y="5"/>
                  </a:cubicBezTo>
                  <a:cubicBezTo>
                    <a:pt x="52887" y="427"/>
                    <a:pt x="23051" y="13240"/>
                    <a:pt x="6114" y="34433"/>
                  </a:cubicBezTo>
                  <a:cubicBezTo>
                    <a:pt x="-10823" y="55626"/>
                    <a:pt x="11444" y="93914"/>
                    <a:pt x="24415" y="127162"/>
                  </a:cubicBezTo>
                  <a:cubicBezTo>
                    <a:pt x="37386" y="160410"/>
                    <a:pt x="72320" y="194863"/>
                    <a:pt x="83941" y="233921"/>
                  </a:cubicBezTo>
                  <a:cubicBezTo>
                    <a:pt x="95562" y="272979"/>
                    <a:pt x="102999" y="327842"/>
                    <a:pt x="94139" y="361512"/>
                  </a:cubicBezTo>
                  <a:cubicBezTo>
                    <a:pt x="85279" y="395182"/>
                    <a:pt x="42748" y="400498"/>
                    <a:pt x="40976" y="435940"/>
                  </a:cubicBezTo>
                  <a:cubicBezTo>
                    <a:pt x="39204" y="471382"/>
                    <a:pt x="46292" y="531633"/>
                    <a:pt x="83506" y="574163"/>
                  </a:cubicBezTo>
                  <a:close/>
                </a:path>
              </a:pathLst>
            </a:custGeom>
            <a:solidFill>
              <a:srgbClr val="9BBB59">
                <a:lumMod val="40000"/>
                <a:lumOff val="60000"/>
                <a:alpha val="40000"/>
              </a:srgbClr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9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TNM du nasopharynx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111463"/>
              </p:ext>
            </p:extLst>
          </p:nvPr>
        </p:nvGraphicFramePr>
        <p:xfrm>
          <a:off x="1574358" y="2059609"/>
          <a:ext cx="9104244" cy="3678581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788138">
                  <a:extLst>
                    <a:ext uri="{9D8B030D-6E8A-4147-A177-3AD203B41FA5}">
                      <a16:colId xmlns:a16="http://schemas.microsoft.com/office/drawing/2014/main" val="2270950039"/>
                    </a:ext>
                  </a:extLst>
                </a:gridCol>
                <a:gridCol w="8316106">
                  <a:extLst>
                    <a:ext uri="{9D8B030D-6E8A-4147-A177-3AD203B41FA5}">
                      <a16:colId xmlns:a16="http://schemas.microsoft.com/office/drawing/2014/main" val="2706389354"/>
                    </a:ext>
                  </a:extLst>
                </a:gridCol>
              </a:tblGrid>
              <a:tr h="8360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Tumeur limité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au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nasopharynx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 étendue à l’oropharynx et/ou à la fosse nasale sans extension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parapharyngée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3931413"/>
                  </a:ext>
                </a:extLst>
              </a:tr>
              <a:tr h="8360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Tumeur atteignant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l’espace 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parapharyngée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et/ou une muscle ptérygoïdien (médial et/ou latéral) et/ou les muscles pré-vertébraux.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557278"/>
                  </a:ext>
                </a:extLst>
              </a:tr>
              <a:tr h="8360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Tumeur atteignant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une structure osseuse de la base du crâne, du rachis cervical ou une apophyse ptérygoïde et/ou les cavités sinusiennes.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0090414"/>
                  </a:ext>
                </a:extLst>
              </a:tr>
              <a:tr h="11704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intracrânienne et/ou à un nerf crânien, à l’</a:t>
                      </a:r>
                      <a:r>
                        <a:rPr lang="fr-FR" sz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hypopharynx</a:t>
                      </a:r>
                      <a:r>
                        <a:rPr lang="fr-FR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à l’orbite, à la parotide et/ou infiltration tumorale ou delà de l’extrémité latérale du muscle ptérygoïdien latéral.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6255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5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9" y="603195"/>
            <a:ext cx="4292542" cy="2888254"/>
          </a:xfrm>
          <a:prstGeom prst="rect">
            <a:avLst/>
          </a:prstGeom>
        </p:spPr>
      </p:pic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71" y="1156047"/>
            <a:ext cx="2909006" cy="4432266"/>
          </a:xfrm>
          <a:prstGeom prst="rect">
            <a:avLst/>
          </a:prstGeo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8173"/>
            <a:ext cx="5952338" cy="2311879"/>
          </a:xfrm>
          <a:prstGeom prst="rect">
            <a:avLst/>
          </a:prstGeom>
        </p:spPr>
      </p:pic>
      <p:pic>
        <p:nvPicPr>
          <p:cNvPr id="4" name="Image 3" descr="Capture d’écra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b="10811"/>
          <a:stretch/>
        </p:blipFill>
        <p:spPr>
          <a:xfrm>
            <a:off x="5952339" y="1156047"/>
            <a:ext cx="2837806" cy="443226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9899" y="132522"/>
            <a:ext cx="406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1. Fascia pharyngo-basilaire (T1/T2)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1895061" y="1935543"/>
            <a:ext cx="251791" cy="22355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965594" y="141530"/>
            <a:ext cx="4060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2. </a:t>
            </a:r>
            <a:r>
              <a:rPr lang="fr-FR" b="1" dirty="0" err="1" smtClean="0">
                <a:solidFill>
                  <a:schemeClr val="bg1"/>
                </a:solidFill>
              </a:rPr>
              <a:t>Clivus</a:t>
            </a:r>
            <a:r>
              <a:rPr lang="fr-FR" b="1" dirty="0" smtClean="0">
                <a:solidFill>
                  <a:schemeClr val="bg1"/>
                </a:solidFill>
              </a:rPr>
              <a:t> et base du crâne (T3)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Corticale osseuse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smtClean="0">
                <a:solidFill>
                  <a:schemeClr val="bg1"/>
                </a:solidFill>
              </a:rPr>
              <a:t>(TDM)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Médullaire osseuse (IRM)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29898" y="3613396"/>
            <a:ext cx="406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3. Base du crâne – Foramen déchiré (T4)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2" y="405035"/>
            <a:ext cx="4832085" cy="5936129"/>
          </a:xfrm>
          <a:prstGeom prst="rect">
            <a:avLst/>
          </a:prstGeom>
        </p:spPr>
      </p:pic>
      <p:pic>
        <p:nvPicPr>
          <p:cNvPr id="12" name="Image 11" descr="Capture d’écra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6"/>
          <a:stretch/>
        </p:blipFill>
        <p:spPr>
          <a:xfrm>
            <a:off x="6864629" y="3529151"/>
            <a:ext cx="4192304" cy="2812013"/>
          </a:xfrm>
          <a:prstGeom prst="rect">
            <a:avLst/>
          </a:prstGeom>
        </p:spPr>
      </p:pic>
      <p:pic>
        <p:nvPicPr>
          <p:cNvPr id="14" name="Image 13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9" y="405035"/>
            <a:ext cx="4192304" cy="272682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340632" y="405035"/>
            <a:ext cx="1285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chemeClr val="bg1"/>
                </a:solidFill>
              </a:rPr>
              <a:t>T1</a:t>
            </a:r>
            <a:endParaRPr lang="fr-FR" sz="4400" b="1" dirty="0">
              <a:solidFill>
                <a:schemeClr val="bg1"/>
              </a:solidFill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7341704" y="882519"/>
            <a:ext cx="530087" cy="22031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201074" y="1102838"/>
            <a:ext cx="1678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Pas de franchissement du fascia pharyngo-basilaire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Personnalisé 3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D3D8FB"/>
      </a:accent1>
      <a:accent2>
        <a:srgbClr val="09156C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47480</TotalTime>
  <Words>1749</Words>
  <Application>Microsoft Office PowerPoint</Application>
  <PresentationFormat>Grand écran</PresentationFormat>
  <Paragraphs>226</Paragraphs>
  <Slides>27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Rétrospective</vt:lpstr>
      <vt:lpstr>Thème Office</vt:lpstr>
      <vt:lpstr>Journées de printemps du CIREOL  Bilan initial des tumeurs du massif facial et du nasopharynx : Points clefs et difficultés</vt:lpstr>
      <vt:lpstr>Présentation PowerPoint</vt:lpstr>
      <vt:lpstr>Présentation PowerPoint</vt:lpstr>
      <vt:lpstr>Présentation PowerPoint</vt:lpstr>
      <vt:lpstr>Protocoles</vt:lpstr>
      <vt:lpstr>Tumeurs du nasopharynx</vt:lpstr>
      <vt:lpstr>TNM du nasopharynx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Tumeurs du massif facial</vt:lpstr>
      <vt:lpstr>TNM du massif facial</vt:lpstr>
      <vt:lpstr>Présentation PowerPoint</vt:lpstr>
      <vt:lpstr>Présentation PowerPoint</vt:lpstr>
      <vt:lpstr>Présentation PowerPoint</vt:lpstr>
      <vt:lpstr>Corrélation radio-histologique</vt:lpstr>
      <vt:lpstr>Corrélation radio-histologique</vt:lpstr>
      <vt:lpstr>Présentation PowerPoint</vt:lpstr>
      <vt:lpstr>Présentation PowerPoint</vt:lpstr>
      <vt:lpstr>Présentation PowerPoint</vt:lpstr>
      <vt:lpstr>Extension ganglionnaire</vt:lpstr>
      <vt:lpstr>Merci pour votre attention</vt:lpstr>
      <vt:lpstr>Annexe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Diplôme Universitaire d’imagerie ORL – Tunisie Pr MIZOUNI  Exploration radiologique des tumeurs du larynx et de l’hypopharynx</dc:title>
  <dc:creator>Teleradiologue CGTR</dc:creator>
  <cp:lastModifiedBy>GARCIA GABRIEL</cp:lastModifiedBy>
  <cp:revision>65</cp:revision>
  <dcterms:created xsi:type="dcterms:W3CDTF">2022-01-15T14:05:48Z</dcterms:created>
  <dcterms:modified xsi:type="dcterms:W3CDTF">2022-05-19T16:51:14Z</dcterms:modified>
</cp:coreProperties>
</file>