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9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0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9" r:id="rId2"/>
    <p:sldMasterId id="2147483703" r:id="rId3"/>
    <p:sldMasterId id="2147483718" r:id="rId4"/>
    <p:sldMasterId id="2147483747" r:id="rId5"/>
    <p:sldMasterId id="2147483762" r:id="rId6"/>
    <p:sldMasterId id="2147483777" r:id="rId7"/>
    <p:sldMasterId id="2147483818" r:id="rId8"/>
    <p:sldMasterId id="2147483934" r:id="rId9"/>
    <p:sldMasterId id="2147484056" r:id="rId10"/>
    <p:sldMasterId id="2147484357" r:id="rId11"/>
  </p:sldMasterIdLst>
  <p:notesMasterIdLst>
    <p:notesMasterId r:id="rId13"/>
  </p:notesMasterIdLst>
  <p:sldIdLst>
    <p:sldId id="1183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BC"/>
    <a:srgbClr val="639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60"/>
    <p:restoredTop sz="94611"/>
  </p:normalViewPr>
  <p:slideViewPr>
    <p:cSldViewPr snapToGrid="0" snapToObjects="1">
      <p:cViewPr varScale="1">
        <p:scale>
          <a:sx n="124" d="100"/>
          <a:sy n="124" d="100"/>
        </p:scale>
        <p:origin x="6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005B9-B9CC-7D47-9B8D-6DBB29CAAE8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D0CAB-DBC5-5F48-97CD-9D4132A70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5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  <p:extLst>
      <p:ext uri="{BB962C8B-B14F-4D97-AF65-F5344CB8AC3E}">
        <p14:creationId xmlns:p14="http://schemas.microsoft.com/office/powerpoint/2010/main" val="1896904213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3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defTabSz="685800">
              <a:spcBef>
                <a:spcPct val="0"/>
              </a:spcBef>
              <a:defRPr kumimoji="0" lang="fr-FR"/>
            </a:pPr>
            <a:endParaRPr lang="fr-FR" sz="24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9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35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5" y="609603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0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4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3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5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90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8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5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5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5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2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2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3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3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  <a:defRPr kumimoji="0" lang="fr-FR"/>
            </a:pPr>
            <a:endParaRPr lang="fr-FR" sz="32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3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defTabSz="685800">
              <a:spcBef>
                <a:spcPct val="0"/>
              </a:spcBef>
              <a:defRPr kumimoji="0" lang="fr-FR"/>
            </a:pPr>
            <a:endParaRPr lang="fr-FR" sz="24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9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35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5" y="609603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0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4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3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5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90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8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5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5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5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2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2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3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3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FEB3-EFEC-4FB7-9F49-3904EB85F13B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607C-4A3B-4E2D-B76B-4E3E34235D34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29" Type="http://schemas.openxmlformats.org/officeDocument/2006/relationships/theme" Target="../theme/theme1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slideLayout" Target="../slideLayouts/slideLayout2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18" Type="http://schemas.openxmlformats.org/officeDocument/2006/relationships/slideLayout" Target="../slideLayouts/slideLayout224.xml"/><Relationship Id="rId26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09.xml"/><Relationship Id="rId21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17" Type="http://schemas.openxmlformats.org/officeDocument/2006/relationships/slideLayout" Target="../slideLayouts/slideLayout223.xml"/><Relationship Id="rId25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20" Type="http://schemas.openxmlformats.org/officeDocument/2006/relationships/slideLayout" Target="../slideLayouts/slideLayout226.xml"/><Relationship Id="rId29" Type="http://schemas.openxmlformats.org/officeDocument/2006/relationships/theme" Target="../theme/theme11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24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23" Type="http://schemas.openxmlformats.org/officeDocument/2006/relationships/slideLayout" Target="../slideLayouts/slideLayout229.xml"/><Relationship Id="rId28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16.xml"/><Relationship Id="rId19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Relationship Id="rId22" Type="http://schemas.openxmlformats.org/officeDocument/2006/relationships/slideLayout" Target="../slideLayouts/slideLayout228.xml"/><Relationship Id="rId27" Type="http://schemas.openxmlformats.org/officeDocument/2006/relationships/slideLayout" Target="../slideLayouts/slideLayout2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32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5" r:id="rId23"/>
    <p:sldLayoutId id="2147483686" r:id="rId24"/>
    <p:sldLayoutId id="2147483687" r:id="rId25"/>
    <p:sldLayoutId id="2147483688" r:id="rId26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47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  <p:sldLayoutId id="2147484074" r:id="rId18"/>
    <p:sldLayoutId id="2147484075" r:id="rId19"/>
    <p:sldLayoutId id="2147484076" r:id="rId20"/>
    <p:sldLayoutId id="2147484077" r:id="rId21"/>
    <p:sldLayoutId id="2147484078" r:id="rId22"/>
    <p:sldLayoutId id="2147484079" r:id="rId23"/>
    <p:sldLayoutId id="2147484080" r:id="rId24"/>
    <p:sldLayoutId id="2147484081" r:id="rId25"/>
    <p:sldLayoutId id="2147484082" r:id="rId26"/>
    <p:sldLayoutId id="2147484083" r:id="rId27"/>
    <p:sldLayoutId id="2147484084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3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3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33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  <p:sldLayoutId id="2147484370" r:id="rId13"/>
    <p:sldLayoutId id="2147484371" r:id="rId14"/>
    <p:sldLayoutId id="2147484372" r:id="rId15"/>
    <p:sldLayoutId id="2147484373" r:id="rId16"/>
    <p:sldLayoutId id="2147484374" r:id="rId17"/>
    <p:sldLayoutId id="2147484375" r:id="rId18"/>
    <p:sldLayoutId id="2147484376" r:id="rId19"/>
    <p:sldLayoutId id="2147484377" r:id="rId20"/>
    <p:sldLayoutId id="2147484378" r:id="rId21"/>
    <p:sldLayoutId id="2147484379" r:id="rId22"/>
    <p:sldLayoutId id="2147484380" r:id="rId23"/>
    <p:sldLayoutId id="2147484381" r:id="rId24"/>
    <p:sldLayoutId id="2147484382" r:id="rId25"/>
    <p:sldLayoutId id="2147484383" r:id="rId26"/>
    <p:sldLayoutId id="2147484384" r:id="rId27"/>
    <p:sldLayoutId id="2147484385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24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257175" indent="-257175" algn="l" rtl="0" eaLnBrk="1" latinLnBrk="0" hangingPunct="1">
        <a:spcBef>
          <a:spcPct val="20000"/>
        </a:spcBef>
        <a:buChar char="•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har char="–"/>
        <a:defRPr kumimoji="0" lang="fr-FR"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har char="»"/>
        <a:defRPr kumimoji="0" lang="fr-FR"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964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823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178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627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090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260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7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4386" r:id="rId14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3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3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29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  <p:sldLayoutId id="2147483957" r:id="rId23"/>
    <p:sldLayoutId id="2147483958" r:id="rId24"/>
    <p:sldLayoutId id="2147483959" r:id="rId25"/>
    <p:sldLayoutId id="2147483960" r:id="rId26"/>
    <p:sldLayoutId id="2147483961" r:id="rId27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24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257175" indent="-257175" algn="l" rtl="0" eaLnBrk="1" latinLnBrk="0" hangingPunct="1">
        <a:spcBef>
          <a:spcPct val="20000"/>
        </a:spcBef>
        <a:buChar char="•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har char="–"/>
        <a:defRPr kumimoji="0" lang="fr-FR"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har char="»"/>
        <a:defRPr kumimoji="0" lang="fr-FR"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_202201111602208470014.mp4" descr="5_202201111602208470014.mp4">
            <a:hlinkClick r:id="" action="ppaction://media"/>
            <a:extLst>
              <a:ext uri="{FF2B5EF4-FFF2-40B4-BE49-F238E27FC236}">
                <a16:creationId xmlns:a16="http://schemas.microsoft.com/office/drawing/2014/main" id="{590FE652-C8AD-3446-A09F-2103CE7EE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51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04B07852-6D39-C549-84E3-98EA7907596F}"/>
    </a:ext>
  </a:extLst>
</a:theme>
</file>

<file path=ppt/theme/theme10.xml><?xml version="1.0" encoding="utf-8"?>
<a:theme xmlns:a="http://schemas.openxmlformats.org/drawingml/2006/main" name="17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B1F2BC08-7789-1A48-A1C8-0A60D3BF6FAA}" vid="{928A01D7-10BA-2949-94B6-4B80E9671CCB}"/>
    </a:ext>
  </a:extLst>
</a:theme>
</file>

<file path=ppt/theme/theme11.xml><?xml version="1.0" encoding="utf-8"?>
<a:theme xmlns:a="http://schemas.openxmlformats.org/drawingml/2006/main" name="25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16:9" id="{3F18A281-086E-3242-9D57-69F8BDA9FCC2}" vid="{98040694-4F06-2D4F-B026-A411F87FB94B}"/>
    </a:ext>
  </a:extLst>
</a:theme>
</file>

<file path=ppt/theme/theme1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5EB6490D-4675-B540-8DCE-CB2F8FB44B72}"/>
    </a:ext>
  </a:extLst>
</a:theme>
</file>

<file path=ppt/theme/theme3.xml><?xml version="1.0" encoding="utf-8"?>
<a:theme xmlns:a="http://schemas.openxmlformats.org/drawingml/2006/main" name="2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A84A1C52-6F78-744F-802D-20BC7A6A26FB}"/>
    </a:ext>
  </a:extLst>
</a:theme>
</file>

<file path=ppt/theme/theme4.xml><?xml version="1.0" encoding="utf-8"?>
<a:theme xmlns:a="http://schemas.openxmlformats.org/drawingml/2006/main" name="3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D6D348CF-B56C-CE4D-B4AF-234569A16F9D}"/>
    </a:ext>
  </a:extLst>
</a:theme>
</file>

<file path=ppt/theme/theme5.xml><?xml version="1.0" encoding="utf-8"?>
<a:theme xmlns:a="http://schemas.openxmlformats.org/drawingml/2006/main" name="4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3D840041-08FB-AC46-9478-30A9678BF48F}"/>
    </a:ext>
  </a:extLst>
</a:theme>
</file>

<file path=ppt/theme/theme6.xml><?xml version="1.0" encoding="utf-8"?>
<a:theme xmlns:a="http://schemas.openxmlformats.org/drawingml/2006/main" name="5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C8C15FBA-6B99-B043-96AD-C18A233F5D97}"/>
    </a:ext>
  </a:extLst>
</a:theme>
</file>

<file path=ppt/theme/theme7.xml><?xml version="1.0" encoding="utf-8"?>
<a:theme xmlns:a="http://schemas.openxmlformats.org/drawingml/2006/main" name="6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38AA4E68-4A9A-DA44-B5C1-7D79BC0D5DBD}"/>
    </a:ext>
  </a:extLst>
</a:theme>
</file>

<file path=ppt/theme/theme8.xml><?xml version="1.0" encoding="utf-8"?>
<a:theme xmlns:a="http://schemas.openxmlformats.org/drawingml/2006/main" name="7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1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</Template>
  <TotalTime>35541</TotalTime>
  <Words>0</Words>
  <Application>Microsoft Macintosh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1</vt:i4>
      </vt:variant>
    </vt:vector>
  </HeadingPairs>
  <TitlesOfParts>
    <vt:vector size="15" baseType="lpstr">
      <vt:lpstr>Arial</vt:lpstr>
      <vt:lpstr>Calibri</vt:lpstr>
      <vt:lpstr>Century Schoolbook</vt:lpstr>
      <vt:lpstr>DARK BLUE</vt:lpstr>
      <vt:lpstr>1_DARK BLUE</vt:lpstr>
      <vt:lpstr>2_DARK BLUE</vt:lpstr>
      <vt:lpstr>3_DARK BLUE</vt:lpstr>
      <vt:lpstr>4_DARK BLUE</vt:lpstr>
      <vt:lpstr>5_DARK BLUE</vt:lpstr>
      <vt:lpstr>6_DARK BLUE</vt:lpstr>
      <vt:lpstr>7_DARK BLUE</vt:lpstr>
      <vt:lpstr>11_DARK BLUE</vt:lpstr>
      <vt:lpstr>17_DARK BLUE</vt:lpstr>
      <vt:lpstr>25_DARK BLUE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RUSS</dc:creator>
  <cp:lastModifiedBy>emmanuel lagarrigue</cp:lastModifiedBy>
  <cp:revision>204</cp:revision>
  <dcterms:created xsi:type="dcterms:W3CDTF">2018-11-03T12:50:04Z</dcterms:created>
  <dcterms:modified xsi:type="dcterms:W3CDTF">2022-06-19T12:20:58Z</dcterms:modified>
</cp:coreProperties>
</file>