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2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3.xml" ContentType="application/vnd.openxmlformats-officedocument.theme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theme/theme4.xml" ContentType="application/vnd.openxmlformats-officedocument.theme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theme/theme5.xml" ContentType="application/vnd.openxmlformats-officedocument.theme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theme/theme6.xml" ContentType="application/vnd.openxmlformats-officedocument.theme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theme/theme7.xml" ContentType="application/vnd.openxmlformats-officedocument.theme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theme/theme8.xml" ContentType="application/vnd.openxmlformats-officedocument.theme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theme/theme9.xml" ContentType="application/vnd.openxmlformats-officedocument.theme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theme/theme10.xml" ContentType="application/vnd.openxmlformats-officedocument.theme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theme/theme11.xml" ContentType="application/vnd.openxmlformats-officedocument.theme+xml"/>
  <Override PartName="/ppt/theme/theme1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89" r:id="rId2"/>
    <p:sldMasterId id="2147483703" r:id="rId3"/>
    <p:sldMasterId id="2147483718" r:id="rId4"/>
    <p:sldMasterId id="2147483747" r:id="rId5"/>
    <p:sldMasterId id="2147483762" r:id="rId6"/>
    <p:sldMasterId id="2147483777" r:id="rId7"/>
    <p:sldMasterId id="2147483818" r:id="rId8"/>
    <p:sldMasterId id="2147483934" r:id="rId9"/>
    <p:sldMasterId id="2147484056" r:id="rId10"/>
    <p:sldMasterId id="2147484357" r:id="rId11"/>
  </p:sldMasterIdLst>
  <p:notesMasterIdLst>
    <p:notesMasterId r:id="rId13"/>
  </p:notesMasterIdLst>
  <p:sldIdLst>
    <p:sldId id="1101" r:id="rId12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9BC"/>
    <a:srgbClr val="63919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9D7B26C5-4107-4FEC-AEDC-1716B250A1EF}" styleName="Style clair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5202B0CA-FC54-4496-8BCA-5EF66A818D29}" styleName="Style foncé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1E171933-4619-4E11-9A3F-F7608DF75F80}" styleName="Style moyen 1 - Accentuation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9DCAF9ED-07DC-4A11-8D7F-57B35C25682E}" styleName="Style moyen 1 - Accentuation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D113A9D2-9D6B-4929-AA2D-F23B5EE8CBE7}" styleName="Style à thème 2 - Accentuation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21E4AEA4-8DFA-4A89-87EB-49C32662AFE0}" styleName="Style moyen 2 - Accentuation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260"/>
    <p:restoredTop sz="94611"/>
  </p:normalViewPr>
  <p:slideViewPr>
    <p:cSldViewPr snapToGrid="0" snapToObjects="1">
      <p:cViewPr varScale="1">
        <p:scale>
          <a:sx n="124" d="100"/>
          <a:sy n="124" d="100"/>
        </p:scale>
        <p:origin x="688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1.xml"/><Relationship Id="rId17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5" Type="http://schemas.openxmlformats.org/officeDocument/2006/relationships/slideMaster" Target="slideMasters/slideMaster5.xml"/><Relationship Id="rId15" Type="http://schemas.openxmlformats.org/officeDocument/2006/relationships/viewProps" Target="viewProps.xml"/><Relationship Id="rId10" Type="http://schemas.openxmlformats.org/officeDocument/2006/relationships/slideMaster" Target="slideMasters/slideMaster10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E8005B9-B9CC-7D47-9B8D-6DBB29CAAE89}" type="datetimeFigureOut">
              <a:rPr lang="fr-FR" smtClean="0"/>
              <a:t>19/06/2022</a:t>
            </a:fld>
            <a:endParaRPr lang="fr-FR"/>
          </a:p>
        </p:txBody>
      </p:sp>
      <p:sp>
        <p:nvSpPr>
          <p:cNvPr id="4" name="Espace réservé de l’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D8D0CAB-DBC5-5F48-97CD-9D4132A7038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32567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uverture de l'albu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7"/>
          <p:cNvSpPr>
            <a:spLocks noGrp="1"/>
          </p:cNvSpPr>
          <p:nvPr>
            <p:ph type="title" hasCustomPrompt="1"/>
          </p:nvPr>
        </p:nvSpPr>
        <p:spPr>
          <a:xfrm>
            <a:off x="304802" y="3962400"/>
            <a:ext cx="11064647" cy="1066800"/>
          </a:xfrm>
        </p:spPr>
        <p:txBody>
          <a:bodyPr bIns="0"/>
          <a:lstStyle>
            <a:lvl1pPr algn="r" eaLnBrk="1" latinLnBrk="0" hangingPunct="1">
              <a:defRPr kumimoji="0" lang="fr-FR"/>
            </a:lvl1pPr>
            <a:extLst/>
          </a:lstStyle>
          <a:p>
            <a:r>
              <a:rPr kumimoji="0" lang="fr-FR"/>
              <a:t>Cliquez pour ajouter le titre de l'album photo</a:t>
            </a:r>
          </a:p>
        </p:txBody>
      </p:sp>
      <p:sp>
        <p:nvSpPr>
          <p:cNvPr id="30" name="Rectangle 7"/>
          <p:cNvSpPr>
            <a:spLocks/>
          </p:cNvSpPr>
          <p:nvPr/>
        </p:nvSpPr>
        <p:spPr>
          <a:xfrm>
            <a:off x="604981" y="5181600"/>
            <a:ext cx="10972800" cy="11430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fr-FR"/>
            </a:pPr>
            <a:endParaRPr kumimoji="0" lang="fr-FR" sz="3200" b="0" i="1" u="none" strike="noStrike" kern="0" cap="none" spc="0" normalizeH="0" baseline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9" name="Rectangle 7"/>
          <p:cNvSpPr>
            <a:spLocks noGrp="1"/>
          </p:cNvSpPr>
          <p:nvPr>
            <p:ph type="body" sz="quarter" idx="10" hasCustomPrompt="1"/>
          </p:nvPr>
        </p:nvSpPr>
        <p:spPr>
          <a:xfrm>
            <a:off x="2844800" y="5133975"/>
            <a:ext cx="8515928" cy="1219200"/>
          </a:xfrm>
        </p:spPr>
        <p:txBody>
          <a:bodyPr vert="horz" tIns="0" anchor="t" anchorCtr="0">
            <a:noAutofit/>
          </a:bodyPr>
          <a:lstStyle>
            <a:lvl1pPr marL="0" marR="0" indent="0" algn="r" rtl="0" eaLnBrk="1" latinLnBrk="0" hangingPunct="1">
              <a:spcBef>
                <a:spcPct val="20000"/>
              </a:spcBef>
              <a:buFontTx/>
              <a:buNone/>
              <a:defRPr kumimoji="0" lang="fr-FR" sz="1800" i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kumimoji="0" lang="fr-FR"/>
              <a:t>Cliquez pour ajouter la date et d'autres informations</a:t>
            </a:r>
          </a:p>
        </p:txBody>
      </p:sp>
      <p:sp>
        <p:nvSpPr>
          <p:cNvPr id="27" name="Rectangle 6"/>
          <p:cNvSpPr>
            <a:spLocks noGrp="1"/>
          </p:cNvSpPr>
          <p:nvPr>
            <p:ph type="pic" sz="quarter" idx="11"/>
          </p:nvPr>
        </p:nvSpPr>
        <p:spPr>
          <a:xfrm>
            <a:off x="8128000" y="1600200"/>
            <a:ext cx="3048000" cy="22860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/>
          <a:lstStyle/>
          <a:p>
            <a:pPr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6" name="Rectangle 5"/>
          <p:cNvSpPr/>
          <p:nvPr/>
        </p:nvSpPr>
        <p:spPr>
          <a:xfrm>
            <a:off x="235792" y="186904"/>
            <a:ext cx="11684000" cy="6213896"/>
          </a:xfrm>
          <a:prstGeom prst="rect">
            <a:avLst/>
          </a:prstGeom>
          <a:noFill/>
          <a:ln w="9525" cap="rnd" cmpd="sng" algn="ctr">
            <a:solidFill>
              <a:schemeClr val="bg1">
                <a:tint val="85000"/>
              </a:schemeClr>
            </a:solidFill>
            <a:prstDash val="dash"/>
          </a:ln>
          <a:effectLst>
            <a:outerShdw blurRad="25400" dist="12700" dir="5400000" algn="tl" rotWithShape="0">
              <a:schemeClr val="bg1">
                <a:alpha val="60000"/>
              </a:scheme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0" lang="fr-FR" sz="1800"/>
          </a:p>
        </p:txBody>
      </p:sp>
      <p:sp>
        <p:nvSpPr>
          <p:cNvPr id="11" name="Rectangle 10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B8021DDE-D1B8-2849-88C3-BEC944A8092C}" type="datetimeFigureOut">
              <a:rPr lang="fr-FR" smtClean="0"/>
              <a:t>19/06/2022</a:t>
            </a:fld>
            <a:endParaRPr lang="fr-FR"/>
          </a:p>
        </p:txBody>
      </p:sp>
      <p:sp>
        <p:nvSpPr>
          <p:cNvPr id="12" name="Rectangle 11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5BCFD1A-A825-6240-8138-8A575D3D8A3C}" type="slidenum">
              <a:rPr lang="fr-FR" smtClean="0"/>
              <a:t>‹N°›</a:t>
            </a:fld>
            <a:endParaRPr lang="fr-FR"/>
          </a:p>
        </p:txBody>
      </p:sp>
      <p:sp>
        <p:nvSpPr>
          <p:cNvPr id="13" name="Rectangle 12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ysage 3 poses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7"/>
          <p:cNvSpPr>
            <a:spLocks noGrp="1" noChangeAspect="1"/>
          </p:cNvSpPr>
          <p:nvPr>
            <p:ph type="pic" sz="quarter" idx="11"/>
          </p:nvPr>
        </p:nvSpPr>
        <p:spPr>
          <a:xfrm>
            <a:off x="6217920" y="3403823"/>
            <a:ext cx="5364480" cy="301752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anchor="t">
            <a:normAutofit/>
          </a:bodyPr>
          <a:lstStyle>
            <a:lvl1pPr marL="342900" marR="0" indent="-34290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15" name="Rectangle 7"/>
          <p:cNvSpPr>
            <a:spLocks noGrp="1" noChangeAspect="1"/>
          </p:cNvSpPr>
          <p:nvPr>
            <p:ph type="pic" sz="quarter" idx="12"/>
          </p:nvPr>
        </p:nvSpPr>
        <p:spPr>
          <a:xfrm>
            <a:off x="609600" y="3403823"/>
            <a:ext cx="5364480" cy="301752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anchor="t">
            <a:normAutofit/>
          </a:bodyPr>
          <a:lstStyle>
            <a:lvl1pPr marL="342900" marR="0" indent="-34290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26" name="Rectangle 7"/>
          <p:cNvSpPr>
            <a:spLocks noGrp="1" noChangeAspect="1"/>
          </p:cNvSpPr>
          <p:nvPr>
            <p:ph type="pic" sz="quarter" idx="13"/>
          </p:nvPr>
        </p:nvSpPr>
        <p:spPr>
          <a:xfrm>
            <a:off x="6217920" y="228600"/>
            <a:ext cx="5364480" cy="301752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342900" marR="0" indent="-34290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27" name="Rectangle 11"/>
          <p:cNvSpPr>
            <a:spLocks noGrp="1"/>
          </p:cNvSpPr>
          <p:nvPr>
            <p:ph type="body" sz="quarter" idx="14" hasCustomPrompt="1"/>
          </p:nvPr>
        </p:nvSpPr>
        <p:spPr>
          <a:xfrm>
            <a:off x="609600" y="228600"/>
            <a:ext cx="5364480" cy="3017520"/>
          </a:xfrm>
        </p:spPr>
        <p:txBody>
          <a:bodyPr anchor="b" anchorCtr="0">
            <a:noAutofit/>
          </a:bodyPr>
          <a:lstStyle>
            <a:lvl1pPr marL="0" marR="0" indent="0" algn="l" rtl="0" eaLnBrk="1" latinLnBrk="0" hangingPunct="1">
              <a:spcBef>
                <a:spcPct val="20000"/>
              </a:spcBef>
              <a:buFontTx/>
              <a:buNone/>
              <a:defRPr kumimoji="0" lang="fr-FR" sz="1800" i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6" name="Rectangle 5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B8021DDE-D1B8-2849-88C3-BEC944A8092C}" type="datetimeFigureOut">
              <a:rPr lang="fr-FR" smtClean="0"/>
              <a:t>19/06/2022</a:t>
            </a:fld>
            <a:endParaRPr lang="fr-FR"/>
          </a:p>
        </p:txBody>
      </p:sp>
      <p:sp>
        <p:nvSpPr>
          <p:cNvPr id="7" name="Rectangle 6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A5BCFD1A-A825-6240-8138-8A575D3D8A3C}" type="slidenum">
              <a:rPr lang="fr-FR" smtClean="0"/>
              <a:t>‹N°›</a:t>
            </a:fld>
            <a:endParaRPr lang="fr-FR"/>
          </a:p>
        </p:txBody>
      </p:sp>
      <p:sp>
        <p:nvSpPr>
          <p:cNvPr id="8" name="Rectangle 7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  <p:transition>
    <p:fade/>
  </p:transition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73A2B-BE3F-0148-AB34-7E1A706EED95}" type="datetimeFigureOut">
              <a:rPr lang="fr-FR" smtClean="0"/>
              <a:pPr/>
              <a:t>19/06/2022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6513B-02DD-9C46-B9C5-4F67428EAC3E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73A2B-BE3F-0148-AB34-7E1A706EED95}" type="datetimeFigureOut">
              <a:rPr lang="fr-FR" smtClean="0"/>
              <a:pPr/>
              <a:t>19/06/2022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6513B-02DD-9C46-B9C5-4F67428EAC3E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73A2B-BE3F-0148-AB34-7E1A706EED95}" type="datetimeFigureOut">
              <a:rPr lang="fr-FR" smtClean="0"/>
              <a:pPr/>
              <a:t>19/06/2022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6513B-02DD-9C46-B9C5-4F67428EAC3E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73A2B-BE3F-0148-AB34-7E1A706EED95}" type="datetimeFigureOut">
              <a:rPr lang="fr-FR" smtClean="0"/>
              <a:pPr/>
              <a:t>19/06/2022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6513B-02DD-9C46-B9C5-4F67428EAC3E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Faire glisser l'image vers l'espace réservé ou cliquer sur l'icône pour l'ajouter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73A2B-BE3F-0148-AB34-7E1A706EED95}" type="datetimeFigureOut">
              <a:rPr lang="fr-FR" smtClean="0"/>
              <a:pPr/>
              <a:t>19/06/2022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6513B-02DD-9C46-B9C5-4F67428EAC3E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73A2B-BE3F-0148-AB34-7E1A706EED95}" type="datetimeFigureOut">
              <a:rPr lang="fr-FR" smtClean="0"/>
              <a:pPr/>
              <a:t>19/06/2022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6513B-02DD-9C46-B9C5-4F67428EAC3E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73A2B-BE3F-0148-AB34-7E1A706EED95}" type="datetimeFigureOut">
              <a:rPr lang="fr-FR" smtClean="0"/>
              <a:pPr/>
              <a:t>19/06/2022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6513B-02DD-9C46-B9C5-4F67428EAC3E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re et 4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sz="quarter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859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3"/>
          </p:nvPr>
        </p:nvSpPr>
        <p:spPr>
          <a:xfrm>
            <a:off x="609600" y="3938589"/>
            <a:ext cx="5384800" cy="2187575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BBE0A5-C6EC-4065-BDEE-599A365D0DF3}" type="slidenum">
              <a:rPr lang="fr-FR" smtClean="0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re. Texte et 2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3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8CD8FA-61DC-47FE-A485-0F79CDA50B27}" type="slidenum">
              <a:rPr lang="fr-FR" smtClean="0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uverture de l'albu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7"/>
          <p:cNvSpPr>
            <a:spLocks noGrp="1"/>
          </p:cNvSpPr>
          <p:nvPr>
            <p:ph type="title" hasCustomPrompt="1"/>
          </p:nvPr>
        </p:nvSpPr>
        <p:spPr>
          <a:xfrm>
            <a:off x="304802" y="3962400"/>
            <a:ext cx="11064647" cy="1066800"/>
          </a:xfrm>
        </p:spPr>
        <p:txBody>
          <a:bodyPr bIns="0"/>
          <a:lstStyle>
            <a:lvl1pPr algn="r" eaLnBrk="1" latinLnBrk="0" hangingPunct="1">
              <a:defRPr kumimoji="0" lang="fr-FR"/>
            </a:lvl1pPr>
            <a:extLst/>
          </a:lstStyle>
          <a:p>
            <a:r>
              <a:rPr kumimoji="0" lang="fr-FR"/>
              <a:t>Cliquez pour ajouter le titre de l'album photo</a:t>
            </a:r>
          </a:p>
        </p:txBody>
      </p:sp>
      <p:sp>
        <p:nvSpPr>
          <p:cNvPr id="9" name="Rectangle 7"/>
          <p:cNvSpPr>
            <a:spLocks noGrp="1"/>
          </p:cNvSpPr>
          <p:nvPr>
            <p:ph type="body" sz="quarter" idx="10" hasCustomPrompt="1"/>
          </p:nvPr>
        </p:nvSpPr>
        <p:spPr>
          <a:xfrm>
            <a:off x="2844800" y="5133975"/>
            <a:ext cx="8515928" cy="1219200"/>
          </a:xfrm>
        </p:spPr>
        <p:txBody>
          <a:bodyPr vert="horz" tIns="0" anchor="t" anchorCtr="0">
            <a:noAutofit/>
          </a:bodyPr>
          <a:lstStyle>
            <a:lvl1pPr marL="0" marR="0" indent="0" algn="r" rtl="0" eaLnBrk="1" latinLnBrk="0" hangingPunct="1">
              <a:spcBef>
                <a:spcPct val="20000"/>
              </a:spcBef>
              <a:buFontTx/>
              <a:buNone/>
              <a:defRPr kumimoji="0" lang="fr-FR" sz="1800" i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kumimoji="0" lang="fr-FR"/>
              <a:t>Cliquez pour ajouter la date et d'autres informations</a:t>
            </a:r>
          </a:p>
        </p:txBody>
      </p:sp>
      <p:sp>
        <p:nvSpPr>
          <p:cNvPr id="27" name="Rectangle 6"/>
          <p:cNvSpPr>
            <a:spLocks noGrp="1"/>
          </p:cNvSpPr>
          <p:nvPr>
            <p:ph type="pic" sz="quarter" idx="11"/>
          </p:nvPr>
        </p:nvSpPr>
        <p:spPr>
          <a:xfrm>
            <a:off x="8128000" y="1600200"/>
            <a:ext cx="3048000" cy="22860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/>
          <a:lstStyle/>
          <a:p>
            <a:pPr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11" name="Rectangle 10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37173A2B-BE3F-0148-AB34-7E1A706EED95}" type="datetimeFigureOut">
              <a:rPr lang="fr-FR" smtClean="0"/>
              <a:pPr/>
              <a:t>19/06/2022</a:t>
            </a:fld>
            <a:endParaRPr lang="fr-FR"/>
          </a:p>
        </p:txBody>
      </p:sp>
      <p:sp>
        <p:nvSpPr>
          <p:cNvPr id="12" name="Rectangle 11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C0A6513B-02DD-9C46-B9C5-4F67428EAC3E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13" name="Rectangle 12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oses mélang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spect="1"/>
          </p:cNvSpPr>
          <p:nvPr>
            <p:ph type="pic" sz="quarter" idx="11"/>
          </p:nvPr>
        </p:nvSpPr>
        <p:spPr>
          <a:xfrm>
            <a:off x="6756400" y="3436620"/>
            <a:ext cx="4866533" cy="2889504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29" name="Rectangle 7"/>
          <p:cNvSpPr>
            <a:spLocks noGrp="1" noChangeAspect="1"/>
          </p:cNvSpPr>
          <p:nvPr>
            <p:ph type="pic" sz="quarter" idx="12"/>
          </p:nvPr>
        </p:nvSpPr>
        <p:spPr>
          <a:xfrm>
            <a:off x="568960" y="384048"/>
            <a:ext cx="5943600" cy="59436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10" name="Rectangle 7"/>
          <p:cNvSpPr>
            <a:spLocks noGrp="1" noChangeAspect="1"/>
          </p:cNvSpPr>
          <p:nvPr>
            <p:ph type="pic" sz="quarter" idx="13"/>
          </p:nvPr>
        </p:nvSpPr>
        <p:spPr>
          <a:xfrm>
            <a:off x="6756400" y="389333"/>
            <a:ext cx="4876800" cy="2887269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5" name="Rectangle 4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B8021DDE-D1B8-2849-88C3-BEC944A8092C}" type="datetimeFigureOut">
              <a:rPr lang="fr-FR" smtClean="0"/>
              <a:t>19/06/2022</a:t>
            </a:fld>
            <a:endParaRPr lang="fr-FR"/>
          </a:p>
        </p:txBody>
      </p:sp>
      <p:sp>
        <p:nvSpPr>
          <p:cNvPr id="6" name="Rectangle 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A5BCFD1A-A825-6240-8138-8A575D3D8A3C}" type="slidenum">
              <a:rPr lang="fr-FR" smtClean="0"/>
              <a:t>‹N°›</a:t>
            </a:fld>
            <a:endParaRPr lang="fr-FR"/>
          </a:p>
        </p:txBody>
      </p:sp>
      <p:sp>
        <p:nvSpPr>
          <p:cNvPr id="8" name="Rectangle 7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  <p:transition>
    <p:fade/>
  </p:transition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uverture de l'albu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7"/>
          <p:cNvSpPr>
            <a:spLocks noGrp="1"/>
          </p:cNvSpPr>
          <p:nvPr>
            <p:ph type="title" hasCustomPrompt="1"/>
          </p:nvPr>
        </p:nvSpPr>
        <p:spPr>
          <a:xfrm>
            <a:off x="304802" y="3962400"/>
            <a:ext cx="11064647" cy="1066800"/>
          </a:xfrm>
        </p:spPr>
        <p:txBody>
          <a:bodyPr bIns="0"/>
          <a:lstStyle>
            <a:lvl1pPr algn="r" eaLnBrk="1" latinLnBrk="0" hangingPunct="1">
              <a:defRPr kumimoji="0" lang="fr-FR"/>
            </a:lvl1pPr>
            <a:extLst/>
          </a:lstStyle>
          <a:p>
            <a:r>
              <a:rPr kumimoji="0" lang="fr-FR"/>
              <a:t>Cliquez pour ajouter le titre de l'album photo</a:t>
            </a:r>
          </a:p>
        </p:txBody>
      </p:sp>
      <p:sp>
        <p:nvSpPr>
          <p:cNvPr id="30" name="Rectangle 7"/>
          <p:cNvSpPr>
            <a:spLocks/>
          </p:cNvSpPr>
          <p:nvPr/>
        </p:nvSpPr>
        <p:spPr>
          <a:xfrm>
            <a:off x="604981" y="5181600"/>
            <a:ext cx="10972800" cy="11430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fr-FR"/>
            </a:pPr>
            <a:endParaRPr kumimoji="0" lang="fr-FR" sz="3200" b="0" i="1" u="none" strike="noStrike" kern="0" cap="none" spc="0" normalizeH="0" baseline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9" name="Rectangle 7"/>
          <p:cNvSpPr>
            <a:spLocks noGrp="1"/>
          </p:cNvSpPr>
          <p:nvPr>
            <p:ph type="body" sz="quarter" idx="10" hasCustomPrompt="1"/>
          </p:nvPr>
        </p:nvSpPr>
        <p:spPr>
          <a:xfrm>
            <a:off x="2844800" y="5133975"/>
            <a:ext cx="8515928" cy="1219200"/>
          </a:xfrm>
        </p:spPr>
        <p:txBody>
          <a:bodyPr vert="horz" tIns="0" anchor="t" anchorCtr="0">
            <a:noAutofit/>
          </a:bodyPr>
          <a:lstStyle>
            <a:lvl1pPr marL="0" marR="0" indent="0" algn="r" rtl="0" eaLnBrk="1" latinLnBrk="0" hangingPunct="1">
              <a:spcBef>
                <a:spcPct val="20000"/>
              </a:spcBef>
              <a:buFontTx/>
              <a:buNone/>
              <a:defRPr kumimoji="0" lang="fr-FR" sz="1800" i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kumimoji="0" lang="fr-FR"/>
              <a:t>Cliquez pour ajouter la date et d'autres informations</a:t>
            </a:r>
          </a:p>
        </p:txBody>
      </p:sp>
      <p:sp>
        <p:nvSpPr>
          <p:cNvPr id="27" name="Rectangle 6"/>
          <p:cNvSpPr>
            <a:spLocks noGrp="1"/>
          </p:cNvSpPr>
          <p:nvPr>
            <p:ph type="pic" sz="quarter" idx="11"/>
          </p:nvPr>
        </p:nvSpPr>
        <p:spPr>
          <a:xfrm>
            <a:off x="8128000" y="1600200"/>
            <a:ext cx="3048000" cy="22860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/>
          <a:lstStyle/>
          <a:p>
            <a:pPr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6" name="Rectangle 5"/>
          <p:cNvSpPr/>
          <p:nvPr/>
        </p:nvSpPr>
        <p:spPr>
          <a:xfrm>
            <a:off x="235792" y="186904"/>
            <a:ext cx="11684000" cy="6213896"/>
          </a:xfrm>
          <a:prstGeom prst="rect">
            <a:avLst/>
          </a:prstGeom>
          <a:noFill/>
          <a:ln w="9525" cap="rnd" cmpd="sng" algn="ctr">
            <a:solidFill>
              <a:schemeClr val="bg1">
                <a:tint val="85000"/>
              </a:schemeClr>
            </a:solidFill>
            <a:prstDash val="dash"/>
          </a:ln>
          <a:effectLst>
            <a:outerShdw blurRad="25400" dist="12700" dir="5400000" algn="tl" rotWithShape="0">
              <a:schemeClr val="bg1">
                <a:alpha val="60000"/>
              </a:scheme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0" lang="fr-FR" sz="1800"/>
          </a:p>
        </p:txBody>
      </p:sp>
      <p:sp>
        <p:nvSpPr>
          <p:cNvPr id="11" name="Rectangle 10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37173A2B-BE3F-0148-AB34-7E1A706EED95}" type="datetimeFigureOut">
              <a:rPr lang="fr-FR" smtClean="0"/>
              <a:pPr/>
              <a:t>19/06/2022</a:t>
            </a:fld>
            <a:endParaRPr lang="fr-FR"/>
          </a:p>
        </p:txBody>
      </p:sp>
      <p:sp>
        <p:nvSpPr>
          <p:cNvPr id="12" name="Rectangle 11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C0A6513B-02DD-9C46-B9C5-4F67428EAC3E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13" name="Rectangle 12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  <p:transition>
    <p:fade/>
  </p:transition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Pays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9"/>
          <p:cNvSpPr>
            <a:spLocks noGrp="1" noChangeAspect="1"/>
          </p:cNvSpPr>
          <p:nvPr>
            <p:ph type="pic" sz="quarter" idx="10"/>
          </p:nvPr>
        </p:nvSpPr>
        <p:spPr>
          <a:xfrm>
            <a:off x="1219200" y="294590"/>
            <a:ext cx="9956800" cy="56007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fr-FR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7" name="Rectangle 5"/>
          <p:cNvSpPr>
            <a:spLocks noGrp="1"/>
          </p:cNvSpPr>
          <p:nvPr>
            <p:ph type="body" sz="quarter" idx="11" hasCustomPrompt="1"/>
          </p:nvPr>
        </p:nvSpPr>
        <p:spPr>
          <a:xfrm>
            <a:off x="1219200" y="6019800"/>
            <a:ext cx="9956800" cy="381000"/>
          </a:xfrm>
        </p:spPr>
        <p:txBody>
          <a:bodyPr rIns="9144" anchor="t" anchorCtr="0">
            <a:noAutofit/>
          </a:bodyPr>
          <a:lstStyle>
            <a:lvl1pPr marL="0" marR="0" indent="0" algn="l" rtl="0" eaLnBrk="1" latinLnBrk="0" hangingPunct="1">
              <a:spcBef>
                <a:spcPct val="20000"/>
              </a:spcBef>
              <a:buFontTx/>
              <a:buNone/>
              <a:defRPr kumimoji="0" lang="fr-FR" sz="1800" i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4" name="Rectangle 3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37173A2B-BE3F-0148-AB34-7E1A706EED95}" type="datetimeFigureOut">
              <a:rPr lang="fr-FR" smtClean="0"/>
              <a:pPr/>
              <a:t>19/06/2022</a:t>
            </a:fld>
            <a:endParaRPr lang="fr-FR"/>
          </a:p>
        </p:txBody>
      </p:sp>
      <p:sp>
        <p:nvSpPr>
          <p:cNvPr id="6" name="Rectangle 5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C0A6513B-02DD-9C46-B9C5-4F67428EAC3E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8" name="Rectangle 7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  <p:transition>
    <p:fade/>
  </p:transition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 preserve="1">
  <p:cSld name="Portrait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8"/>
          <p:cNvSpPr>
            <a:spLocks noGrp="1"/>
          </p:cNvSpPr>
          <p:nvPr>
            <p:ph type="pic" sz="quarter" idx="10"/>
          </p:nvPr>
        </p:nvSpPr>
        <p:spPr>
          <a:xfrm>
            <a:off x="559167" y="233241"/>
            <a:ext cx="6187073" cy="61722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13" name="Rectangle 6"/>
          <p:cNvSpPr>
            <a:spLocks noGrp="1"/>
          </p:cNvSpPr>
          <p:nvPr>
            <p:ph type="body" sz="quarter" idx="11" hasCustomPrompt="1"/>
          </p:nvPr>
        </p:nvSpPr>
        <p:spPr>
          <a:xfrm>
            <a:off x="7010400" y="3048000"/>
            <a:ext cx="4673600" cy="3352800"/>
          </a:xfrm>
        </p:spPr>
        <p:txBody>
          <a:bodyPr tIns="91440" bIns="91440" anchor="b" anchorCtr="0">
            <a:noAutofit/>
          </a:bodyPr>
          <a:lstStyle>
            <a:lvl1pPr marL="0" marR="0" indent="0" algn="l" rtl="0" eaLnBrk="1" latinLnBrk="0" hangingPunct="1">
              <a:spcBef>
                <a:spcPct val="20000"/>
              </a:spcBef>
              <a:buFontTx/>
              <a:buNone/>
              <a:defRPr kumimoji="0" lang="fr-FR" sz="1800" i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4" name="Rectangle 3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37173A2B-BE3F-0148-AB34-7E1A706EED95}" type="datetimeFigureOut">
              <a:rPr lang="fr-FR" smtClean="0"/>
              <a:pPr/>
              <a:t>19/06/2022</a:t>
            </a:fld>
            <a:endParaRPr lang="fr-FR"/>
          </a:p>
        </p:txBody>
      </p:sp>
      <p:sp>
        <p:nvSpPr>
          <p:cNvPr id="5" name="Rectangle 4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C0A6513B-02DD-9C46-B9C5-4F67428EAC3E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6" name="Rectangle 5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  <p:transition>
    <p:fade/>
  </p:transition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aysage (plein écra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6"/>
          <p:cNvSpPr>
            <a:spLocks noGrp="1" noChangeAspect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noFill/>
          <a:ln w="25400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>
              <a:buFontTx/>
              <a:buNone/>
            </a:pPr>
            <a:r>
              <a:rPr kumimoji="0" lang="fr-FR" i="0"/>
              <a:t>Cliquez sur l'icône</a:t>
            </a:r>
            <a:r>
              <a:rPr kumimoji="0" lang="fr-FR" i="0" baseline="0"/>
              <a:t> pour ajouter </a:t>
            </a:r>
            <a:r>
              <a:rPr kumimoji="0" lang="fr-FR" i="0"/>
              <a:t>une image en mode Page entière</a:t>
            </a:r>
            <a:endParaRPr kumimoji="0" lang="fr-FR" i="0" baseline="0"/>
          </a:p>
          <a:p>
            <a:pPr marL="0" marR="0" indent="0" algn="ctr">
              <a:buFontTx/>
              <a:buNone/>
            </a:pPr>
            <a:endParaRPr kumimoji="0" lang="fr-FR" i="0"/>
          </a:p>
          <a:p>
            <a:pPr algn="ctr">
              <a:buFontTx/>
              <a:buNone/>
            </a:pPr>
            <a:endParaRPr kumimoji="0" lang="fr-FR" i="0"/>
          </a:p>
          <a:p>
            <a:pPr algn="ctr">
              <a:buFontTx/>
              <a:buNone/>
            </a:pPr>
            <a:endParaRPr kumimoji="0" lang="fr-FR" i="0"/>
          </a:p>
        </p:txBody>
      </p:sp>
    </p:spTree>
  </p:cSld>
  <p:clrMapOvr>
    <a:masterClrMapping/>
  </p:clrMapOvr>
  <p:transition>
    <p:fade/>
  </p:transition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d'albu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2"/>
          <p:cNvSpPr>
            <a:spLocks noGrp="1"/>
          </p:cNvSpPr>
          <p:nvPr>
            <p:ph type="title" hasCustomPrompt="1"/>
          </p:nvPr>
        </p:nvSpPr>
        <p:spPr>
          <a:xfrm>
            <a:off x="1003560" y="4572000"/>
            <a:ext cx="10375640" cy="990600"/>
          </a:xfrm>
        </p:spPr>
        <p:txBody>
          <a:bodyPr vert="horz" bIns="0" anchor="b" anchorCtr="0"/>
          <a:lstStyle>
            <a:lvl1pPr eaLnBrk="1" latinLnBrk="0" hangingPunct="1">
              <a:defRPr kumimoji="0" lang="fr-FR" baseline="0"/>
            </a:lvl1pPr>
            <a:extLst/>
          </a:lstStyle>
          <a:p>
            <a:r>
              <a:rPr kumimoji="0" lang="fr-FR"/>
              <a:t>Cliquez pour ajouter un titre de section</a:t>
            </a:r>
          </a:p>
        </p:txBody>
      </p:sp>
      <p:sp>
        <p:nvSpPr>
          <p:cNvPr id="27" name="Rectangle 11"/>
          <p:cNvSpPr>
            <a:spLocks noGrp="1"/>
          </p:cNvSpPr>
          <p:nvPr>
            <p:ph type="body" sz="quarter" idx="14" hasCustomPrompt="1"/>
          </p:nvPr>
        </p:nvSpPr>
        <p:spPr>
          <a:xfrm>
            <a:off x="1003560" y="5600700"/>
            <a:ext cx="10363200" cy="838200"/>
          </a:xfrm>
        </p:spPr>
        <p:txBody>
          <a:bodyPr vert="horz" tIns="0"/>
          <a:lstStyle>
            <a:lvl1pPr eaLnBrk="1" latinLnBrk="0" hangingPunct="1">
              <a:buFontTx/>
              <a:buNone/>
              <a:defRPr kumimoji="0" lang="fr-FR" sz="1800"/>
            </a:lvl1pPr>
            <a:extLst/>
          </a:lstStyle>
          <a:p>
            <a:pPr lvl="0"/>
            <a:r>
              <a:rPr kumimoji="0" lang="fr-FR"/>
              <a:t>Cliquez pour ajouter un sous-titre</a:t>
            </a:r>
          </a:p>
        </p:txBody>
      </p:sp>
      <p:sp>
        <p:nvSpPr>
          <p:cNvPr id="7" name="Rectangle 6"/>
          <p:cNvSpPr>
            <a:spLocks noGrp="1"/>
          </p:cNvSpPr>
          <p:nvPr>
            <p:ph type="pic" sz="quarter" idx="11"/>
          </p:nvPr>
        </p:nvSpPr>
        <p:spPr>
          <a:xfrm>
            <a:off x="1048451" y="2140695"/>
            <a:ext cx="3048000" cy="22860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/>
          <a:lstStyle/>
          <a:p>
            <a:pPr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18" name="Rectangle 6"/>
          <p:cNvSpPr>
            <a:spLocks noGrp="1"/>
          </p:cNvSpPr>
          <p:nvPr>
            <p:ph type="pic" sz="quarter" idx="15"/>
          </p:nvPr>
        </p:nvSpPr>
        <p:spPr>
          <a:xfrm>
            <a:off x="4632805" y="2140695"/>
            <a:ext cx="3048000" cy="22860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/>
          <a:lstStyle/>
          <a:p>
            <a:pPr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2" name="Rectangle 6"/>
          <p:cNvSpPr>
            <a:spLocks noGrp="1"/>
          </p:cNvSpPr>
          <p:nvPr>
            <p:ph type="pic" sz="quarter" idx="16"/>
          </p:nvPr>
        </p:nvSpPr>
        <p:spPr>
          <a:xfrm>
            <a:off x="8217160" y="2140695"/>
            <a:ext cx="3048000" cy="22860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/>
          <a:lstStyle/>
          <a:p>
            <a:pPr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8" name="Rectangle 7"/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fld id="{37173A2B-BE3F-0148-AB34-7E1A706EED95}" type="datetimeFigureOut">
              <a:rPr lang="fr-FR" smtClean="0"/>
              <a:pPr/>
              <a:t>19/06/2022</a:t>
            </a:fld>
            <a:endParaRPr lang="fr-FR"/>
          </a:p>
        </p:txBody>
      </p:sp>
      <p:sp>
        <p:nvSpPr>
          <p:cNvPr id="9" name="Rectangle 8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C0A6513B-02DD-9C46-B9C5-4F67428EAC3E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10" name="Rectangle 9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  <p:transition>
    <p:fade/>
  </p:transition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 preserve="1">
  <p:cSld name="Portrait 2 poses avec légend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8"/>
          <p:cNvSpPr>
            <a:spLocks noGrp="1" noChangeAspect="1"/>
          </p:cNvSpPr>
          <p:nvPr>
            <p:ph type="pic" sz="quarter" idx="10"/>
          </p:nvPr>
        </p:nvSpPr>
        <p:spPr>
          <a:xfrm>
            <a:off x="6296064" y="609601"/>
            <a:ext cx="4575137" cy="4575141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11" name="Rectangle 8"/>
          <p:cNvSpPr>
            <a:spLocks noGrp="1" noChangeAspect="1"/>
          </p:cNvSpPr>
          <p:nvPr>
            <p:ph type="pic" sz="quarter" idx="11"/>
          </p:nvPr>
        </p:nvSpPr>
        <p:spPr>
          <a:xfrm>
            <a:off x="1422400" y="609600"/>
            <a:ext cx="4572000" cy="45720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3" name="Rectangle 7"/>
          <p:cNvSpPr>
            <a:spLocks noGrp="1"/>
          </p:cNvSpPr>
          <p:nvPr>
            <p:ph type="body" sz="quarter" idx="14" hasCustomPrompt="1"/>
          </p:nvPr>
        </p:nvSpPr>
        <p:spPr>
          <a:xfrm>
            <a:off x="1422400" y="5334000"/>
            <a:ext cx="4572000" cy="1066800"/>
          </a:xfrm>
        </p:spPr>
        <p:txBody>
          <a:bodyPr lIns="91440" rIns="9144" anchor="t" anchorCtr="0">
            <a:noAutofit/>
          </a:bodyPr>
          <a:lstStyle>
            <a:lvl1pPr marL="0" marR="0" indent="0" algn="l" rtl="0" eaLnBrk="1" latinLnBrk="0" hangingPunct="1">
              <a:spcBef>
                <a:spcPct val="20000"/>
              </a:spcBef>
              <a:buFontTx/>
              <a:buNone/>
              <a:defRPr kumimoji="0" lang="fr-FR" sz="18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19" name="Rectangle 7"/>
          <p:cNvSpPr>
            <a:spLocks noGrp="1"/>
          </p:cNvSpPr>
          <p:nvPr>
            <p:ph type="body" sz="quarter" idx="15" hasCustomPrompt="1"/>
          </p:nvPr>
        </p:nvSpPr>
        <p:spPr>
          <a:xfrm>
            <a:off x="6299200" y="5334000"/>
            <a:ext cx="4572000" cy="1066800"/>
          </a:xfrm>
        </p:spPr>
        <p:txBody>
          <a:bodyPr lIns="91440" rIns="9144" anchor="t" anchorCtr="0">
            <a:noAutofit/>
          </a:bodyPr>
          <a:lstStyle>
            <a:lvl1pPr marL="0" marR="0" indent="0" algn="l" rtl="0" eaLnBrk="1" latinLnBrk="0" hangingPunct="1">
              <a:spcBef>
                <a:spcPct val="20000"/>
              </a:spcBef>
              <a:buFontTx/>
              <a:buNone/>
              <a:defRPr kumimoji="0" lang="fr-FR" sz="18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6" name="Rectangle 5"/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37173A2B-BE3F-0148-AB34-7E1A706EED95}" type="datetimeFigureOut">
              <a:rPr lang="fr-FR" smtClean="0"/>
              <a:pPr/>
              <a:t>19/06/2022</a:t>
            </a:fld>
            <a:endParaRPr lang="fr-FR"/>
          </a:p>
        </p:txBody>
      </p:sp>
      <p:sp>
        <p:nvSpPr>
          <p:cNvPr id="7" name="Rectangle 6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C0A6513B-02DD-9C46-B9C5-4F67428EAC3E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8" name="Rectangle 7"/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  <p:transition>
    <p:fade/>
  </p:transition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ysage 2 poses avec légend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7"/>
          <p:cNvSpPr>
            <a:spLocks noGrp="1" noChangeAspect="1"/>
          </p:cNvSpPr>
          <p:nvPr>
            <p:ph type="pic" sz="quarter" idx="13"/>
          </p:nvPr>
        </p:nvSpPr>
        <p:spPr>
          <a:xfrm>
            <a:off x="6197600" y="1676400"/>
            <a:ext cx="5384800" cy="302895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25" name="Rectangle 7"/>
          <p:cNvSpPr>
            <a:spLocks noGrp="1" noChangeAspect="1"/>
          </p:cNvSpPr>
          <p:nvPr>
            <p:ph type="pic" sz="quarter" idx="14"/>
          </p:nvPr>
        </p:nvSpPr>
        <p:spPr>
          <a:xfrm>
            <a:off x="609600" y="1676400"/>
            <a:ext cx="5384800" cy="302895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8" name="Rectangle 7"/>
          <p:cNvSpPr>
            <a:spLocks noGrp="1"/>
          </p:cNvSpPr>
          <p:nvPr>
            <p:ph type="body" sz="quarter" idx="16" hasCustomPrompt="1"/>
          </p:nvPr>
        </p:nvSpPr>
        <p:spPr>
          <a:xfrm>
            <a:off x="609600" y="4857750"/>
            <a:ext cx="5384800" cy="1238250"/>
          </a:xfrm>
        </p:spPr>
        <p:txBody>
          <a:bodyPr rIns="9144" anchor="t" anchorCtr="0">
            <a:noAutofit/>
          </a:bodyPr>
          <a:lstStyle>
            <a:lvl1pPr marL="0" marR="0" indent="0" algn="l" rtl="0" eaLnBrk="1" latinLnBrk="0" hangingPunct="1">
              <a:spcBef>
                <a:spcPct val="20000"/>
              </a:spcBef>
              <a:buFontTx/>
              <a:buNone/>
              <a:defRPr kumimoji="0" lang="fr-FR" sz="18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19" name="Rectangle 7"/>
          <p:cNvSpPr>
            <a:spLocks noGrp="1"/>
          </p:cNvSpPr>
          <p:nvPr>
            <p:ph type="body" sz="quarter" idx="17" hasCustomPrompt="1"/>
          </p:nvPr>
        </p:nvSpPr>
        <p:spPr>
          <a:xfrm>
            <a:off x="6197600" y="4857750"/>
            <a:ext cx="5384800" cy="1238250"/>
          </a:xfrm>
        </p:spPr>
        <p:txBody>
          <a:bodyPr rIns="9144" anchor="t" anchorCtr="0">
            <a:noAutofit/>
          </a:bodyPr>
          <a:lstStyle>
            <a:lvl1pPr marL="0" marR="0" indent="0" algn="l" rtl="0" eaLnBrk="1" latinLnBrk="0" hangingPunct="1">
              <a:spcBef>
                <a:spcPct val="20000"/>
              </a:spcBef>
              <a:buFontTx/>
              <a:buNone/>
              <a:defRPr kumimoji="0" lang="fr-FR" sz="18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6" name="Rectangle 5"/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37173A2B-BE3F-0148-AB34-7E1A706EED95}" type="datetimeFigureOut">
              <a:rPr lang="fr-FR" smtClean="0"/>
              <a:pPr/>
              <a:t>19/06/2022</a:t>
            </a:fld>
            <a:endParaRPr lang="fr-FR"/>
          </a:p>
        </p:txBody>
      </p:sp>
      <p:sp>
        <p:nvSpPr>
          <p:cNvPr id="7" name="Rectangle 6"/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C0A6513B-02DD-9C46-B9C5-4F67428EAC3E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9" name="Rectangle 8"/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  <p:transition>
    <p:fade/>
  </p:transition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poses mélangé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7"/>
          <p:cNvSpPr>
            <a:spLocks noGrp="1" noChangeAspect="1"/>
          </p:cNvSpPr>
          <p:nvPr>
            <p:ph type="pic" sz="quarter" idx="11"/>
          </p:nvPr>
        </p:nvSpPr>
        <p:spPr>
          <a:xfrm>
            <a:off x="6855968" y="381000"/>
            <a:ext cx="5031232" cy="2830068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22" name="Rectangle 7"/>
          <p:cNvSpPr>
            <a:spLocks noGrp="1" noChangeAspect="1"/>
          </p:cNvSpPr>
          <p:nvPr>
            <p:ph type="pic" sz="quarter" idx="12"/>
          </p:nvPr>
        </p:nvSpPr>
        <p:spPr>
          <a:xfrm>
            <a:off x="605536" y="381000"/>
            <a:ext cx="5949696" cy="5949696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11" name="Rectangle 7"/>
          <p:cNvSpPr>
            <a:spLocks noGrp="1"/>
          </p:cNvSpPr>
          <p:nvPr>
            <p:ph type="body" sz="quarter" idx="13" hasCustomPrompt="1"/>
          </p:nvPr>
        </p:nvSpPr>
        <p:spPr>
          <a:xfrm>
            <a:off x="6855969" y="3352800"/>
            <a:ext cx="5031233" cy="2971800"/>
          </a:xfrm>
        </p:spPr>
        <p:txBody>
          <a:bodyPr anchor="t" anchorCtr="0">
            <a:noAutofit/>
          </a:bodyPr>
          <a:lstStyle>
            <a:lvl1pPr marL="0" marR="0" indent="0" algn="l" rtl="0" eaLnBrk="1" latinLnBrk="0" hangingPunct="1">
              <a:spcBef>
                <a:spcPct val="20000"/>
              </a:spcBef>
              <a:buFontTx/>
              <a:buNone/>
              <a:defRPr kumimoji="0" lang="fr-FR" sz="1800" i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5" name="Rectangle 4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37173A2B-BE3F-0148-AB34-7E1A706EED95}" type="datetimeFigureOut">
              <a:rPr lang="fr-FR" smtClean="0"/>
              <a:pPr/>
              <a:t>19/06/2022</a:t>
            </a:fld>
            <a:endParaRPr lang="fr-FR"/>
          </a:p>
        </p:txBody>
      </p:sp>
      <p:sp>
        <p:nvSpPr>
          <p:cNvPr id="7" name="Rectangle 6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C0A6513B-02DD-9C46-B9C5-4F67428EAC3E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8" name="Rectangle 7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  <p:transition>
    <p:fade/>
  </p:transition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ortrait 3 poses avec légend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8"/>
          <p:cNvSpPr>
            <a:spLocks noGrp="1" noChangeAspect="1"/>
          </p:cNvSpPr>
          <p:nvPr>
            <p:ph type="pic" sz="quarter" idx="10"/>
          </p:nvPr>
        </p:nvSpPr>
        <p:spPr>
          <a:xfrm>
            <a:off x="304800" y="1066800"/>
            <a:ext cx="3657600" cy="36576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342900" marR="0" indent="-34290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4" name="Rectangle 8"/>
          <p:cNvSpPr>
            <a:spLocks noGrp="1" noChangeAspect="1"/>
          </p:cNvSpPr>
          <p:nvPr>
            <p:ph type="pic" sz="quarter" idx="11"/>
          </p:nvPr>
        </p:nvSpPr>
        <p:spPr>
          <a:xfrm>
            <a:off x="4267200" y="1066800"/>
            <a:ext cx="3657600" cy="36576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342900" marR="0" indent="-34290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31" name="Rectangle 8"/>
          <p:cNvSpPr>
            <a:spLocks noGrp="1" noChangeAspect="1"/>
          </p:cNvSpPr>
          <p:nvPr>
            <p:ph type="pic" sz="quarter" idx="12"/>
          </p:nvPr>
        </p:nvSpPr>
        <p:spPr>
          <a:xfrm>
            <a:off x="8229600" y="1066800"/>
            <a:ext cx="3657600" cy="36576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342900" marR="0" indent="-34290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7" name="Rectangle 6"/>
          <p:cNvSpPr>
            <a:spLocks noGrp="1"/>
          </p:cNvSpPr>
          <p:nvPr>
            <p:ph type="body" sz="quarter" idx="13" hasCustomPrompt="1"/>
          </p:nvPr>
        </p:nvSpPr>
        <p:spPr>
          <a:xfrm>
            <a:off x="304800" y="4876800"/>
            <a:ext cx="3657600" cy="1447800"/>
          </a:xfrm>
        </p:spPr>
        <p:txBody>
          <a:bodyPr anchor="t" anchorCtr="0">
            <a:noAutofit/>
          </a:bodyPr>
          <a:lstStyle>
            <a:lvl1pPr marL="0" marR="0" indent="0" algn="l" rtl="0" eaLnBrk="1" latinLnBrk="0" hangingPunct="1">
              <a:spcBef>
                <a:spcPct val="20000"/>
              </a:spcBef>
              <a:buFontTx/>
              <a:buNone/>
              <a:defRPr kumimoji="0" lang="fr-FR" sz="18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6" name="Rectangle 6"/>
          <p:cNvSpPr>
            <a:spLocks noGrp="1"/>
          </p:cNvSpPr>
          <p:nvPr>
            <p:ph type="body" sz="quarter" idx="14" hasCustomPrompt="1"/>
          </p:nvPr>
        </p:nvSpPr>
        <p:spPr>
          <a:xfrm>
            <a:off x="4267200" y="4876800"/>
            <a:ext cx="3657600" cy="1447800"/>
          </a:xfrm>
        </p:spPr>
        <p:txBody>
          <a:bodyPr anchor="t" anchorCtr="0">
            <a:noAutofit/>
          </a:bodyPr>
          <a:lstStyle>
            <a:lvl1pPr marL="0" marR="0" indent="0" algn="l" rtl="0" eaLnBrk="1" latinLnBrk="0" hangingPunct="1">
              <a:spcBef>
                <a:spcPct val="20000"/>
              </a:spcBef>
              <a:buFontTx/>
              <a:buNone/>
              <a:defRPr kumimoji="0" lang="fr-FR" sz="18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14" name="Rectangle 6"/>
          <p:cNvSpPr>
            <a:spLocks noGrp="1"/>
          </p:cNvSpPr>
          <p:nvPr>
            <p:ph type="body" sz="quarter" idx="15" hasCustomPrompt="1"/>
          </p:nvPr>
        </p:nvSpPr>
        <p:spPr>
          <a:xfrm>
            <a:off x="8229600" y="4876800"/>
            <a:ext cx="3657600" cy="1447800"/>
          </a:xfrm>
        </p:spPr>
        <p:txBody>
          <a:bodyPr anchor="t" anchorCtr="0">
            <a:noAutofit/>
          </a:bodyPr>
          <a:lstStyle>
            <a:lvl1pPr marL="0" marR="0" indent="0" algn="l" rtl="0" eaLnBrk="1" latinLnBrk="0" hangingPunct="1">
              <a:spcBef>
                <a:spcPct val="20000"/>
              </a:spcBef>
              <a:buFontTx/>
              <a:buNone/>
              <a:defRPr kumimoji="0" lang="fr-FR" sz="18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8" name="Rectangle 7"/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37173A2B-BE3F-0148-AB34-7E1A706EED95}" type="datetimeFigureOut">
              <a:rPr lang="fr-FR" smtClean="0"/>
              <a:pPr/>
              <a:t>19/06/2022</a:t>
            </a:fld>
            <a:endParaRPr lang="fr-FR"/>
          </a:p>
        </p:txBody>
      </p:sp>
      <p:sp>
        <p:nvSpPr>
          <p:cNvPr id="9" name="Rectangle 8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C0A6513B-02DD-9C46-B9C5-4F67428EAC3E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10" name="Rectangle 9"/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  <p:transition>
    <p:fade/>
  </p:transition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ysage 3 poses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7"/>
          <p:cNvSpPr>
            <a:spLocks noGrp="1" noChangeAspect="1"/>
          </p:cNvSpPr>
          <p:nvPr>
            <p:ph type="pic" sz="quarter" idx="11"/>
          </p:nvPr>
        </p:nvSpPr>
        <p:spPr>
          <a:xfrm>
            <a:off x="6217920" y="3403823"/>
            <a:ext cx="5364480" cy="301752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anchor="t">
            <a:normAutofit/>
          </a:bodyPr>
          <a:lstStyle>
            <a:lvl1pPr marL="342900" marR="0" indent="-34290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15" name="Rectangle 7"/>
          <p:cNvSpPr>
            <a:spLocks noGrp="1" noChangeAspect="1"/>
          </p:cNvSpPr>
          <p:nvPr>
            <p:ph type="pic" sz="quarter" idx="12"/>
          </p:nvPr>
        </p:nvSpPr>
        <p:spPr>
          <a:xfrm>
            <a:off x="609600" y="3403823"/>
            <a:ext cx="5364480" cy="301752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anchor="t">
            <a:normAutofit/>
          </a:bodyPr>
          <a:lstStyle>
            <a:lvl1pPr marL="342900" marR="0" indent="-34290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26" name="Rectangle 7"/>
          <p:cNvSpPr>
            <a:spLocks noGrp="1" noChangeAspect="1"/>
          </p:cNvSpPr>
          <p:nvPr>
            <p:ph type="pic" sz="quarter" idx="13"/>
          </p:nvPr>
        </p:nvSpPr>
        <p:spPr>
          <a:xfrm>
            <a:off x="6217920" y="228600"/>
            <a:ext cx="5364480" cy="301752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342900" marR="0" indent="-34290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27" name="Rectangle 11"/>
          <p:cNvSpPr>
            <a:spLocks noGrp="1"/>
          </p:cNvSpPr>
          <p:nvPr>
            <p:ph type="body" sz="quarter" idx="14" hasCustomPrompt="1"/>
          </p:nvPr>
        </p:nvSpPr>
        <p:spPr>
          <a:xfrm>
            <a:off x="609600" y="228600"/>
            <a:ext cx="5364480" cy="3017520"/>
          </a:xfrm>
        </p:spPr>
        <p:txBody>
          <a:bodyPr anchor="b" anchorCtr="0">
            <a:noAutofit/>
          </a:bodyPr>
          <a:lstStyle>
            <a:lvl1pPr marL="0" marR="0" indent="0" algn="l" rtl="0" eaLnBrk="1" latinLnBrk="0" hangingPunct="1">
              <a:spcBef>
                <a:spcPct val="20000"/>
              </a:spcBef>
              <a:buFontTx/>
              <a:buNone/>
              <a:defRPr kumimoji="0" lang="fr-FR" sz="1800" i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6" name="Rectangle 5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37173A2B-BE3F-0148-AB34-7E1A706EED95}" type="datetimeFigureOut">
              <a:rPr lang="fr-FR" smtClean="0"/>
              <a:pPr/>
              <a:t>19/06/2022</a:t>
            </a:fld>
            <a:endParaRPr lang="fr-FR"/>
          </a:p>
        </p:txBody>
      </p:sp>
      <p:sp>
        <p:nvSpPr>
          <p:cNvPr id="7" name="Rectangle 6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C0A6513B-02DD-9C46-B9C5-4F67428EAC3E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8" name="Rectangle 7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  <p:transition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Portrait 4 poses avec légend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7"/>
          <p:cNvSpPr>
            <a:spLocks noGrp="1"/>
          </p:cNvSpPr>
          <p:nvPr>
            <p:ph type="pic" sz="quarter" idx="14"/>
          </p:nvPr>
        </p:nvSpPr>
        <p:spPr>
          <a:xfrm>
            <a:off x="2972396" y="228600"/>
            <a:ext cx="3046952" cy="29718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3" name="Rectangle 7"/>
          <p:cNvSpPr>
            <a:spLocks noGrp="1"/>
          </p:cNvSpPr>
          <p:nvPr>
            <p:ph type="pic" sz="quarter" idx="26"/>
          </p:nvPr>
        </p:nvSpPr>
        <p:spPr>
          <a:xfrm>
            <a:off x="2972396" y="3365392"/>
            <a:ext cx="3046952" cy="29718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10" name="Rectangle 7"/>
          <p:cNvSpPr>
            <a:spLocks noGrp="1" noChangeAspect="1"/>
          </p:cNvSpPr>
          <p:nvPr>
            <p:ph type="pic" sz="quarter" idx="25"/>
          </p:nvPr>
        </p:nvSpPr>
        <p:spPr>
          <a:xfrm>
            <a:off x="6229623" y="228600"/>
            <a:ext cx="3048000" cy="29718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27" name="Rectangle 7"/>
          <p:cNvSpPr>
            <a:spLocks noGrp="1"/>
          </p:cNvSpPr>
          <p:nvPr>
            <p:ph type="pic" sz="quarter" idx="27"/>
          </p:nvPr>
        </p:nvSpPr>
        <p:spPr>
          <a:xfrm>
            <a:off x="6223596" y="3365392"/>
            <a:ext cx="3046952" cy="29718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6" name="Rectangle 7"/>
          <p:cNvSpPr>
            <a:spLocks noGrp="1"/>
          </p:cNvSpPr>
          <p:nvPr>
            <p:ph type="body" sz="quarter" idx="16" hasCustomPrompt="1"/>
          </p:nvPr>
        </p:nvSpPr>
        <p:spPr>
          <a:xfrm>
            <a:off x="533996" y="1295400"/>
            <a:ext cx="2235200" cy="1905000"/>
          </a:xfrm>
        </p:spPr>
        <p:txBody>
          <a:bodyPr anchor="b" anchorCtr="0">
            <a:noAutofit/>
          </a:bodyPr>
          <a:lstStyle>
            <a:lvl1pPr marL="0" marR="0" indent="0" algn="r" rtl="0" eaLnBrk="1" latinLnBrk="0" hangingPunct="1">
              <a:spcBef>
                <a:spcPct val="20000"/>
              </a:spcBef>
              <a:buFontTx/>
              <a:buNone/>
              <a:defRPr kumimoji="0" lang="fr-FR" sz="16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14" name="Rectangle 7"/>
          <p:cNvSpPr>
            <a:spLocks noGrp="1"/>
          </p:cNvSpPr>
          <p:nvPr>
            <p:ph type="body" sz="quarter" idx="29" hasCustomPrompt="1"/>
          </p:nvPr>
        </p:nvSpPr>
        <p:spPr>
          <a:xfrm>
            <a:off x="9448800" y="1295400"/>
            <a:ext cx="2235200" cy="1905000"/>
          </a:xfrm>
        </p:spPr>
        <p:txBody>
          <a:bodyPr anchor="b" anchorCtr="0"/>
          <a:lstStyle>
            <a:lvl1pPr marL="0" marR="0" indent="0" algn="l" eaLnBrk="1" latinLnBrk="0" hangingPunct="1">
              <a:buFontTx/>
              <a:buNone/>
              <a:defRPr kumimoji="0" lang="fr-FR" sz="1600" baseline="0"/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4" name="Rectangle 7"/>
          <p:cNvSpPr>
            <a:spLocks noGrp="1"/>
          </p:cNvSpPr>
          <p:nvPr>
            <p:ph type="body" sz="quarter" idx="28" hasCustomPrompt="1"/>
          </p:nvPr>
        </p:nvSpPr>
        <p:spPr>
          <a:xfrm>
            <a:off x="533996" y="3352800"/>
            <a:ext cx="2235200" cy="1905000"/>
          </a:xfrm>
        </p:spPr>
        <p:txBody>
          <a:bodyPr anchor="t" anchorCtr="0"/>
          <a:lstStyle>
            <a:lvl1pPr marL="0" marR="0" indent="0" algn="r" eaLnBrk="1" latinLnBrk="0" hangingPunct="1">
              <a:buFontTx/>
              <a:buNone/>
              <a:defRPr kumimoji="0" lang="fr-FR" sz="1600" baseline="0"/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13" name="Rectangle 7"/>
          <p:cNvSpPr>
            <a:spLocks noGrp="1"/>
          </p:cNvSpPr>
          <p:nvPr>
            <p:ph type="body" sz="quarter" idx="30" hasCustomPrompt="1"/>
          </p:nvPr>
        </p:nvSpPr>
        <p:spPr>
          <a:xfrm>
            <a:off x="9448800" y="3352800"/>
            <a:ext cx="2235200" cy="1905000"/>
          </a:xfrm>
        </p:spPr>
        <p:txBody>
          <a:bodyPr anchor="t" anchorCtr="0"/>
          <a:lstStyle>
            <a:lvl1pPr marL="0" marR="0" indent="0" algn="l" eaLnBrk="1" latinLnBrk="0" hangingPunct="1">
              <a:buFontTx/>
              <a:buNone/>
              <a:defRPr kumimoji="0" lang="fr-FR" sz="1600" baseline="0"/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11" name="Rectangle 10"/>
          <p:cNvSpPr>
            <a:spLocks noGrp="1"/>
          </p:cNvSpPr>
          <p:nvPr>
            <p:ph type="dt" sz="half" idx="31"/>
          </p:nvPr>
        </p:nvSpPr>
        <p:spPr/>
        <p:txBody>
          <a:bodyPr/>
          <a:lstStyle/>
          <a:p>
            <a:fld id="{B8021DDE-D1B8-2849-88C3-BEC944A8092C}" type="datetimeFigureOut">
              <a:rPr lang="fr-FR" smtClean="0"/>
              <a:t>19/06/2022</a:t>
            </a:fld>
            <a:endParaRPr lang="fr-FR"/>
          </a:p>
        </p:txBody>
      </p:sp>
      <p:sp>
        <p:nvSpPr>
          <p:cNvPr id="12" name="Rectangle 11"/>
          <p:cNvSpPr>
            <a:spLocks noGrp="1"/>
          </p:cNvSpPr>
          <p:nvPr>
            <p:ph type="sldNum" sz="quarter" idx="32"/>
          </p:nvPr>
        </p:nvSpPr>
        <p:spPr/>
        <p:txBody>
          <a:bodyPr/>
          <a:lstStyle/>
          <a:p>
            <a:fld id="{A5BCFD1A-A825-6240-8138-8A575D3D8A3C}" type="slidenum">
              <a:rPr lang="fr-FR" smtClean="0"/>
              <a:t>‹N°›</a:t>
            </a:fld>
            <a:endParaRPr lang="fr-FR"/>
          </a:p>
        </p:txBody>
      </p:sp>
      <p:sp>
        <p:nvSpPr>
          <p:cNvPr id="15" name="Rectangle 14"/>
          <p:cNvSpPr>
            <a:spLocks noGrp="1"/>
          </p:cNvSpPr>
          <p:nvPr>
            <p:ph type="ftr" sz="quarter" idx="33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  <p:transition>
    <p:fade/>
  </p:transition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oses mélang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spect="1"/>
          </p:cNvSpPr>
          <p:nvPr>
            <p:ph type="pic" sz="quarter" idx="11"/>
          </p:nvPr>
        </p:nvSpPr>
        <p:spPr>
          <a:xfrm>
            <a:off x="6756400" y="3436620"/>
            <a:ext cx="4866533" cy="2889504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29" name="Rectangle 7"/>
          <p:cNvSpPr>
            <a:spLocks noGrp="1" noChangeAspect="1"/>
          </p:cNvSpPr>
          <p:nvPr>
            <p:ph type="pic" sz="quarter" idx="12"/>
          </p:nvPr>
        </p:nvSpPr>
        <p:spPr>
          <a:xfrm>
            <a:off x="568960" y="384048"/>
            <a:ext cx="5943600" cy="59436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10" name="Rectangle 7"/>
          <p:cNvSpPr>
            <a:spLocks noGrp="1" noChangeAspect="1"/>
          </p:cNvSpPr>
          <p:nvPr>
            <p:ph type="pic" sz="quarter" idx="13"/>
          </p:nvPr>
        </p:nvSpPr>
        <p:spPr>
          <a:xfrm>
            <a:off x="6756400" y="389333"/>
            <a:ext cx="4876800" cy="2887269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5" name="Rectangle 4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37173A2B-BE3F-0148-AB34-7E1A706EED95}" type="datetimeFigureOut">
              <a:rPr lang="fr-FR" smtClean="0"/>
              <a:pPr/>
              <a:t>19/06/2022</a:t>
            </a:fld>
            <a:endParaRPr lang="fr-FR"/>
          </a:p>
        </p:txBody>
      </p:sp>
      <p:sp>
        <p:nvSpPr>
          <p:cNvPr id="6" name="Rectangle 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C0A6513B-02DD-9C46-B9C5-4F67428EAC3E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8" name="Rectangle 7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  <p:transition>
    <p:fade/>
  </p:transition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Portrait 4 poses avec légend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7"/>
          <p:cNvSpPr>
            <a:spLocks noGrp="1"/>
          </p:cNvSpPr>
          <p:nvPr>
            <p:ph type="pic" sz="quarter" idx="14"/>
          </p:nvPr>
        </p:nvSpPr>
        <p:spPr>
          <a:xfrm>
            <a:off x="2972396" y="228600"/>
            <a:ext cx="3046952" cy="29718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3" name="Rectangle 7"/>
          <p:cNvSpPr>
            <a:spLocks noGrp="1"/>
          </p:cNvSpPr>
          <p:nvPr>
            <p:ph type="pic" sz="quarter" idx="26"/>
          </p:nvPr>
        </p:nvSpPr>
        <p:spPr>
          <a:xfrm>
            <a:off x="2972396" y="3365392"/>
            <a:ext cx="3046952" cy="29718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10" name="Rectangle 7"/>
          <p:cNvSpPr>
            <a:spLocks noGrp="1" noChangeAspect="1"/>
          </p:cNvSpPr>
          <p:nvPr>
            <p:ph type="pic" sz="quarter" idx="25"/>
          </p:nvPr>
        </p:nvSpPr>
        <p:spPr>
          <a:xfrm>
            <a:off x="6229623" y="228600"/>
            <a:ext cx="3048000" cy="29718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27" name="Rectangle 7"/>
          <p:cNvSpPr>
            <a:spLocks noGrp="1"/>
          </p:cNvSpPr>
          <p:nvPr>
            <p:ph type="pic" sz="quarter" idx="27"/>
          </p:nvPr>
        </p:nvSpPr>
        <p:spPr>
          <a:xfrm>
            <a:off x="6223596" y="3365392"/>
            <a:ext cx="3046952" cy="29718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6" name="Rectangle 7"/>
          <p:cNvSpPr>
            <a:spLocks noGrp="1"/>
          </p:cNvSpPr>
          <p:nvPr>
            <p:ph type="body" sz="quarter" idx="16" hasCustomPrompt="1"/>
          </p:nvPr>
        </p:nvSpPr>
        <p:spPr>
          <a:xfrm>
            <a:off x="533996" y="1295400"/>
            <a:ext cx="2235200" cy="1905000"/>
          </a:xfrm>
        </p:spPr>
        <p:txBody>
          <a:bodyPr anchor="b" anchorCtr="0">
            <a:noAutofit/>
          </a:bodyPr>
          <a:lstStyle>
            <a:lvl1pPr marL="0" marR="0" indent="0" algn="r" rtl="0" eaLnBrk="1" latinLnBrk="0" hangingPunct="1">
              <a:spcBef>
                <a:spcPct val="20000"/>
              </a:spcBef>
              <a:buFontTx/>
              <a:buNone/>
              <a:defRPr kumimoji="0" lang="fr-FR" sz="16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14" name="Rectangle 7"/>
          <p:cNvSpPr>
            <a:spLocks noGrp="1"/>
          </p:cNvSpPr>
          <p:nvPr>
            <p:ph type="body" sz="quarter" idx="29" hasCustomPrompt="1"/>
          </p:nvPr>
        </p:nvSpPr>
        <p:spPr>
          <a:xfrm>
            <a:off x="9448800" y="1295400"/>
            <a:ext cx="2235200" cy="1905000"/>
          </a:xfrm>
        </p:spPr>
        <p:txBody>
          <a:bodyPr anchor="b" anchorCtr="0"/>
          <a:lstStyle>
            <a:lvl1pPr marL="0" marR="0" indent="0" algn="l" eaLnBrk="1" latinLnBrk="0" hangingPunct="1">
              <a:buFontTx/>
              <a:buNone/>
              <a:defRPr kumimoji="0" lang="fr-FR" sz="1600" baseline="0"/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4" name="Rectangle 7"/>
          <p:cNvSpPr>
            <a:spLocks noGrp="1"/>
          </p:cNvSpPr>
          <p:nvPr>
            <p:ph type="body" sz="quarter" idx="28" hasCustomPrompt="1"/>
          </p:nvPr>
        </p:nvSpPr>
        <p:spPr>
          <a:xfrm>
            <a:off x="533996" y="3352800"/>
            <a:ext cx="2235200" cy="1905000"/>
          </a:xfrm>
        </p:spPr>
        <p:txBody>
          <a:bodyPr anchor="t" anchorCtr="0"/>
          <a:lstStyle>
            <a:lvl1pPr marL="0" marR="0" indent="0" algn="r" eaLnBrk="1" latinLnBrk="0" hangingPunct="1">
              <a:buFontTx/>
              <a:buNone/>
              <a:defRPr kumimoji="0" lang="fr-FR" sz="1600" baseline="0"/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13" name="Rectangle 7"/>
          <p:cNvSpPr>
            <a:spLocks noGrp="1"/>
          </p:cNvSpPr>
          <p:nvPr>
            <p:ph type="body" sz="quarter" idx="30" hasCustomPrompt="1"/>
          </p:nvPr>
        </p:nvSpPr>
        <p:spPr>
          <a:xfrm>
            <a:off x="9448800" y="3352800"/>
            <a:ext cx="2235200" cy="1905000"/>
          </a:xfrm>
        </p:spPr>
        <p:txBody>
          <a:bodyPr anchor="t" anchorCtr="0"/>
          <a:lstStyle>
            <a:lvl1pPr marL="0" marR="0" indent="0" algn="l" eaLnBrk="1" latinLnBrk="0" hangingPunct="1">
              <a:buFontTx/>
              <a:buNone/>
              <a:defRPr kumimoji="0" lang="fr-FR" sz="1600" baseline="0"/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11" name="Rectangle 10"/>
          <p:cNvSpPr>
            <a:spLocks noGrp="1"/>
          </p:cNvSpPr>
          <p:nvPr>
            <p:ph type="dt" sz="half" idx="31"/>
          </p:nvPr>
        </p:nvSpPr>
        <p:spPr/>
        <p:txBody>
          <a:bodyPr/>
          <a:lstStyle/>
          <a:p>
            <a:fld id="{37173A2B-BE3F-0148-AB34-7E1A706EED95}" type="datetimeFigureOut">
              <a:rPr lang="fr-FR" smtClean="0"/>
              <a:pPr/>
              <a:t>19/06/2022</a:t>
            </a:fld>
            <a:endParaRPr lang="fr-FR"/>
          </a:p>
        </p:txBody>
      </p:sp>
      <p:sp>
        <p:nvSpPr>
          <p:cNvPr id="12" name="Rectangle 11"/>
          <p:cNvSpPr>
            <a:spLocks noGrp="1"/>
          </p:cNvSpPr>
          <p:nvPr>
            <p:ph type="sldNum" sz="quarter" idx="32"/>
          </p:nvPr>
        </p:nvSpPr>
        <p:spPr/>
        <p:txBody>
          <a:bodyPr/>
          <a:lstStyle/>
          <a:p>
            <a:fld id="{C0A6513B-02DD-9C46-B9C5-4F67428EAC3E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15" name="Rectangle 14"/>
          <p:cNvSpPr>
            <a:spLocks noGrp="1"/>
          </p:cNvSpPr>
          <p:nvPr>
            <p:ph type="ftr" sz="quarter" idx="33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  <p:transition>
    <p:fade/>
  </p:transition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Paysage 4 poses avec légend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7"/>
          <p:cNvSpPr>
            <a:spLocks noGrp="1"/>
          </p:cNvSpPr>
          <p:nvPr>
            <p:ph type="pic" sz="quarter" idx="14"/>
          </p:nvPr>
        </p:nvSpPr>
        <p:spPr>
          <a:xfrm>
            <a:off x="1235762" y="533400"/>
            <a:ext cx="4871063" cy="27432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8" name="Rectangle 7"/>
          <p:cNvSpPr>
            <a:spLocks noGrp="1"/>
          </p:cNvSpPr>
          <p:nvPr>
            <p:ph type="body" sz="quarter" idx="16" hasCustomPrompt="1"/>
          </p:nvPr>
        </p:nvSpPr>
        <p:spPr>
          <a:xfrm>
            <a:off x="1235761" y="6172200"/>
            <a:ext cx="4876800" cy="304800"/>
          </a:xfrm>
        </p:spPr>
        <p:txBody>
          <a:bodyPr lIns="9144" anchor="t" anchorCtr="0"/>
          <a:lstStyle>
            <a:lvl1pPr marL="0" marR="0" indent="0" algn="l" eaLnBrk="1" latinLnBrk="0" hangingPunct="1">
              <a:buFontTx/>
              <a:buNone/>
              <a:defRPr kumimoji="0" lang="fr-FR" sz="1600" baseline="0"/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9" name="Rectangle 7"/>
          <p:cNvSpPr>
            <a:spLocks noGrp="1"/>
          </p:cNvSpPr>
          <p:nvPr>
            <p:ph type="pic" sz="quarter" idx="17"/>
          </p:nvPr>
        </p:nvSpPr>
        <p:spPr>
          <a:xfrm>
            <a:off x="6214161" y="533400"/>
            <a:ext cx="4876800" cy="27432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6" name="Rectangle 7"/>
          <p:cNvSpPr>
            <a:spLocks noGrp="1"/>
          </p:cNvSpPr>
          <p:nvPr>
            <p:ph type="pic" sz="quarter" idx="18"/>
          </p:nvPr>
        </p:nvSpPr>
        <p:spPr>
          <a:xfrm>
            <a:off x="1235761" y="3352800"/>
            <a:ext cx="4876800" cy="27432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14" name="Rectangle 7"/>
          <p:cNvSpPr>
            <a:spLocks noGrp="1"/>
          </p:cNvSpPr>
          <p:nvPr>
            <p:ph type="pic" sz="quarter" idx="19"/>
          </p:nvPr>
        </p:nvSpPr>
        <p:spPr>
          <a:xfrm>
            <a:off x="6214161" y="3352800"/>
            <a:ext cx="4876800" cy="27432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4" name="Rectangle 7"/>
          <p:cNvSpPr>
            <a:spLocks noGrp="1"/>
          </p:cNvSpPr>
          <p:nvPr>
            <p:ph type="body" sz="quarter" idx="22" hasCustomPrompt="1"/>
          </p:nvPr>
        </p:nvSpPr>
        <p:spPr>
          <a:xfrm>
            <a:off x="1235761" y="152400"/>
            <a:ext cx="4876800" cy="304800"/>
          </a:xfrm>
        </p:spPr>
        <p:txBody>
          <a:bodyPr lIns="9144" anchor="t" anchorCtr="0"/>
          <a:lstStyle>
            <a:lvl1pPr marL="0" marR="0" indent="0" algn="l" eaLnBrk="1" latinLnBrk="0" hangingPunct="1">
              <a:buFontTx/>
              <a:buNone/>
              <a:defRPr kumimoji="0" lang="fr-FR" sz="1600" baseline="0"/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18" name="Rectangle 7"/>
          <p:cNvSpPr>
            <a:spLocks noGrp="1"/>
          </p:cNvSpPr>
          <p:nvPr>
            <p:ph type="body" sz="quarter" idx="23" hasCustomPrompt="1"/>
          </p:nvPr>
        </p:nvSpPr>
        <p:spPr>
          <a:xfrm>
            <a:off x="6214161" y="6172200"/>
            <a:ext cx="4876800" cy="304800"/>
          </a:xfrm>
        </p:spPr>
        <p:txBody>
          <a:bodyPr lIns="9144" anchor="t" anchorCtr="0"/>
          <a:lstStyle>
            <a:lvl1pPr marL="0" marR="0" indent="0" algn="l" eaLnBrk="1" latinLnBrk="0" hangingPunct="1">
              <a:buFontTx/>
              <a:buNone/>
              <a:defRPr kumimoji="0" lang="fr-FR" sz="1600" baseline="0"/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16" name="Rectangle 7"/>
          <p:cNvSpPr>
            <a:spLocks noGrp="1"/>
          </p:cNvSpPr>
          <p:nvPr>
            <p:ph type="body" sz="quarter" idx="24" hasCustomPrompt="1"/>
          </p:nvPr>
        </p:nvSpPr>
        <p:spPr>
          <a:xfrm>
            <a:off x="6214161" y="152400"/>
            <a:ext cx="4876800" cy="304800"/>
          </a:xfrm>
        </p:spPr>
        <p:txBody>
          <a:bodyPr lIns="9144" anchor="t" anchorCtr="0"/>
          <a:lstStyle>
            <a:lvl1pPr marL="0" marR="0" indent="0" algn="l" eaLnBrk="1" latinLnBrk="0" hangingPunct="1">
              <a:buFontTx/>
              <a:buNone/>
              <a:defRPr kumimoji="0" lang="fr-FR" sz="1600" baseline="0"/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10" name="Rectangle 9"/>
          <p:cNvSpPr>
            <a:spLocks noGrp="1"/>
          </p:cNvSpPr>
          <p:nvPr>
            <p:ph type="dt" sz="half" idx="25"/>
          </p:nvPr>
        </p:nvSpPr>
        <p:spPr/>
        <p:txBody>
          <a:bodyPr/>
          <a:lstStyle/>
          <a:p>
            <a:fld id="{37173A2B-BE3F-0148-AB34-7E1A706EED95}" type="datetimeFigureOut">
              <a:rPr lang="fr-FR" smtClean="0"/>
              <a:pPr/>
              <a:t>19/06/2022</a:t>
            </a:fld>
            <a:endParaRPr lang="fr-FR"/>
          </a:p>
        </p:txBody>
      </p:sp>
      <p:sp>
        <p:nvSpPr>
          <p:cNvPr id="11" name="Rectangle 10"/>
          <p:cNvSpPr>
            <a:spLocks noGrp="1"/>
          </p:cNvSpPr>
          <p:nvPr>
            <p:ph type="sldNum" sz="quarter" idx="26"/>
          </p:nvPr>
        </p:nvSpPr>
        <p:spPr/>
        <p:txBody>
          <a:bodyPr/>
          <a:lstStyle/>
          <a:p>
            <a:fld id="{C0A6513B-02DD-9C46-B9C5-4F67428EAC3E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12" name="Rectangle 11"/>
          <p:cNvSpPr>
            <a:spLocks noGrp="1"/>
          </p:cNvSpPr>
          <p:nvPr>
            <p:ph type="ftr" sz="quarter" idx="27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  <p:transition>
    <p:fade/>
  </p:transition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Portrait 4 poses avec grande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7"/>
          <p:cNvSpPr>
            <a:spLocks noGrp="1"/>
          </p:cNvSpPr>
          <p:nvPr>
            <p:ph type="pic" sz="quarter" idx="14"/>
          </p:nvPr>
        </p:nvSpPr>
        <p:spPr>
          <a:xfrm>
            <a:off x="203201" y="1524001"/>
            <a:ext cx="2809313" cy="2809311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30" name="Rectangle 7"/>
          <p:cNvSpPr>
            <a:spLocks noGrp="1"/>
          </p:cNvSpPr>
          <p:nvPr>
            <p:ph type="pic" sz="quarter" idx="31"/>
          </p:nvPr>
        </p:nvSpPr>
        <p:spPr>
          <a:xfrm>
            <a:off x="6062134" y="1524001"/>
            <a:ext cx="2809313" cy="2809311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7" name="Rectangle 7"/>
          <p:cNvSpPr>
            <a:spLocks noGrp="1"/>
          </p:cNvSpPr>
          <p:nvPr>
            <p:ph type="pic" sz="quarter" idx="30"/>
          </p:nvPr>
        </p:nvSpPr>
        <p:spPr>
          <a:xfrm>
            <a:off x="3132081" y="1524001"/>
            <a:ext cx="2809313" cy="2809311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29" name="Rectangle 7"/>
          <p:cNvSpPr>
            <a:spLocks noGrp="1"/>
          </p:cNvSpPr>
          <p:nvPr>
            <p:ph type="pic" sz="quarter" idx="32"/>
          </p:nvPr>
        </p:nvSpPr>
        <p:spPr>
          <a:xfrm>
            <a:off x="8986889" y="1524001"/>
            <a:ext cx="2809313" cy="2809311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24" name="Rectangle 7"/>
          <p:cNvSpPr>
            <a:spLocks noGrp="1"/>
          </p:cNvSpPr>
          <p:nvPr>
            <p:ph type="body" sz="quarter" idx="29" hasCustomPrompt="1"/>
          </p:nvPr>
        </p:nvSpPr>
        <p:spPr>
          <a:xfrm>
            <a:off x="203200" y="4495800"/>
            <a:ext cx="11684000" cy="1905000"/>
          </a:xfrm>
        </p:spPr>
        <p:txBody>
          <a:bodyPr anchor="t" anchorCtr="0"/>
          <a:lstStyle>
            <a:lvl1pPr marL="0" marR="0" indent="0" algn="l" eaLnBrk="1" latinLnBrk="0" hangingPunct="1">
              <a:buFontTx/>
              <a:buNone/>
              <a:defRPr kumimoji="0" lang="fr-FR" sz="2400" baseline="0"/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8" name="Rectangle 7"/>
          <p:cNvSpPr>
            <a:spLocks noGrp="1"/>
          </p:cNvSpPr>
          <p:nvPr>
            <p:ph type="dt" sz="half" idx="33"/>
          </p:nvPr>
        </p:nvSpPr>
        <p:spPr/>
        <p:txBody>
          <a:bodyPr/>
          <a:lstStyle/>
          <a:p>
            <a:fld id="{37173A2B-BE3F-0148-AB34-7E1A706EED95}" type="datetimeFigureOut">
              <a:rPr lang="fr-FR" smtClean="0"/>
              <a:pPr/>
              <a:t>19/06/2022</a:t>
            </a:fld>
            <a:endParaRPr lang="fr-FR"/>
          </a:p>
        </p:txBody>
      </p:sp>
      <p:sp>
        <p:nvSpPr>
          <p:cNvPr id="9" name="Rectangle 8"/>
          <p:cNvSpPr>
            <a:spLocks noGrp="1"/>
          </p:cNvSpPr>
          <p:nvPr>
            <p:ph type="sldNum" sz="quarter" idx="34"/>
          </p:nvPr>
        </p:nvSpPr>
        <p:spPr/>
        <p:txBody>
          <a:bodyPr/>
          <a:lstStyle/>
          <a:p>
            <a:fld id="{C0A6513B-02DD-9C46-B9C5-4F67428EAC3E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10" name="Rectangle 9"/>
          <p:cNvSpPr>
            <a:spLocks noGrp="1"/>
          </p:cNvSpPr>
          <p:nvPr>
            <p:ph type="ftr" sz="quarter" idx="35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  <p:transition>
    <p:fade/>
  </p:transition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4 poses : portrait 1 pose, paysage 3 pos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7"/>
          <p:cNvSpPr>
            <a:spLocks noGrp="1"/>
          </p:cNvSpPr>
          <p:nvPr>
            <p:ph type="pic" sz="quarter" idx="14"/>
          </p:nvPr>
        </p:nvSpPr>
        <p:spPr>
          <a:xfrm>
            <a:off x="914400" y="257665"/>
            <a:ext cx="6156960" cy="61722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4" name="Rectangle 7"/>
          <p:cNvSpPr>
            <a:spLocks noGrp="1" noChangeAspect="1"/>
          </p:cNvSpPr>
          <p:nvPr>
            <p:ph type="pic" sz="quarter" idx="18"/>
          </p:nvPr>
        </p:nvSpPr>
        <p:spPr>
          <a:xfrm>
            <a:off x="7718464" y="257665"/>
            <a:ext cx="3251203" cy="18288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6" name="Rectangle 7"/>
          <p:cNvSpPr>
            <a:spLocks noGrp="1" noChangeAspect="1"/>
          </p:cNvSpPr>
          <p:nvPr>
            <p:ph type="pic" sz="quarter" idx="22"/>
          </p:nvPr>
        </p:nvSpPr>
        <p:spPr>
          <a:xfrm>
            <a:off x="7718464" y="2432657"/>
            <a:ext cx="3251203" cy="18288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14" name="Rectangle 7"/>
          <p:cNvSpPr>
            <a:spLocks noGrp="1" noChangeAspect="1"/>
          </p:cNvSpPr>
          <p:nvPr>
            <p:ph type="pic" sz="quarter" idx="23"/>
          </p:nvPr>
        </p:nvSpPr>
        <p:spPr>
          <a:xfrm>
            <a:off x="7718464" y="4607649"/>
            <a:ext cx="3251203" cy="18288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7" name="Rectangle 6"/>
          <p:cNvSpPr>
            <a:spLocks noGrp="1"/>
          </p:cNvSpPr>
          <p:nvPr>
            <p:ph type="dt" sz="half" idx="24"/>
          </p:nvPr>
        </p:nvSpPr>
        <p:spPr/>
        <p:txBody>
          <a:bodyPr/>
          <a:lstStyle/>
          <a:p>
            <a:fld id="{37173A2B-BE3F-0148-AB34-7E1A706EED95}" type="datetimeFigureOut">
              <a:rPr lang="fr-FR" smtClean="0"/>
              <a:pPr/>
              <a:t>19/06/2022</a:t>
            </a:fld>
            <a:endParaRPr lang="fr-FR"/>
          </a:p>
        </p:txBody>
      </p:sp>
      <p:sp>
        <p:nvSpPr>
          <p:cNvPr id="8" name="Rectangle 7"/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fld id="{C0A6513B-02DD-9C46-B9C5-4F67428EAC3E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9" name="Rectangle 8"/>
          <p:cNvSpPr>
            <a:spLocks noGrp="1"/>
          </p:cNvSpPr>
          <p:nvPr>
            <p:ph type="ftr" sz="quarter" idx="26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  <p:transition>
    <p:fade/>
  </p:transition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5 poses : paysage 3 poses, portrait 2 pos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7"/>
          <p:cNvSpPr>
            <a:spLocks noGrp="1"/>
          </p:cNvSpPr>
          <p:nvPr>
            <p:ph type="pic" sz="quarter" idx="14"/>
          </p:nvPr>
        </p:nvSpPr>
        <p:spPr>
          <a:xfrm>
            <a:off x="812800" y="3429000"/>
            <a:ext cx="2760205" cy="29718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27" name="Rectangle 7"/>
          <p:cNvSpPr>
            <a:spLocks noGrp="1"/>
          </p:cNvSpPr>
          <p:nvPr>
            <p:ph type="pic" sz="quarter" idx="17"/>
          </p:nvPr>
        </p:nvSpPr>
        <p:spPr>
          <a:xfrm>
            <a:off x="4045131" y="228600"/>
            <a:ext cx="7416800" cy="417195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31" name="Rectangle 7"/>
          <p:cNvSpPr>
            <a:spLocks noGrp="1"/>
          </p:cNvSpPr>
          <p:nvPr>
            <p:ph type="pic" sz="quarter" idx="26"/>
          </p:nvPr>
        </p:nvSpPr>
        <p:spPr>
          <a:xfrm>
            <a:off x="812800" y="228600"/>
            <a:ext cx="2760205" cy="29718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26" name="Rectangle 7"/>
          <p:cNvSpPr>
            <a:spLocks noGrp="1" noChangeAspect="1"/>
          </p:cNvSpPr>
          <p:nvPr>
            <p:ph type="pic" sz="quarter" idx="27"/>
          </p:nvPr>
        </p:nvSpPr>
        <p:spPr>
          <a:xfrm>
            <a:off x="7924801" y="4495800"/>
            <a:ext cx="3555999" cy="187452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23" name="Rectangle 7"/>
          <p:cNvSpPr>
            <a:spLocks noGrp="1" noChangeAspect="1"/>
          </p:cNvSpPr>
          <p:nvPr>
            <p:ph type="pic" sz="quarter" idx="28"/>
          </p:nvPr>
        </p:nvSpPr>
        <p:spPr>
          <a:xfrm>
            <a:off x="4045131" y="4495800"/>
            <a:ext cx="3676469" cy="187452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7" name="Rectangle 6"/>
          <p:cNvSpPr>
            <a:spLocks noGrp="1"/>
          </p:cNvSpPr>
          <p:nvPr>
            <p:ph type="dt" sz="half" idx="29"/>
          </p:nvPr>
        </p:nvSpPr>
        <p:spPr/>
        <p:txBody>
          <a:bodyPr/>
          <a:lstStyle/>
          <a:p>
            <a:fld id="{37173A2B-BE3F-0148-AB34-7E1A706EED95}" type="datetimeFigureOut">
              <a:rPr lang="fr-FR" smtClean="0"/>
              <a:pPr/>
              <a:t>19/06/2022</a:t>
            </a:fld>
            <a:endParaRPr lang="fr-FR"/>
          </a:p>
        </p:txBody>
      </p:sp>
      <p:sp>
        <p:nvSpPr>
          <p:cNvPr id="8" name="Rectangle 7"/>
          <p:cNvSpPr>
            <a:spLocks noGrp="1"/>
          </p:cNvSpPr>
          <p:nvPr>
            <p:ph type="sldNum" sz="quarter" idx="30"/>
          </p:nvPr>
        </p:nvSpPr>
        <p:spPr/>
        <p:txBody>
          <a:bodyPr/>
          <a:lstStyle/>
          <a:p>
            <a:fld id="{C0A6513B-02DD-9C46-B9C5-4F67428EAC3E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10" name="Rectangle 9"/>
          <p:cNvSpPr>
            <a:spLocks noGrp="1"/>
          </p:cNvSpPr>
          <p:nvPr>
            <p:ph type="ftr" sz="quarter" idx="31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  <p:transition>
    <p:fade/>
  </p:transition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5 poses : portrait 3 poses, paysage 2 pos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7"/>
          <p:cNvSpPr>
            <a:spLocks noGrp="1"/>
          </p:cNvSpPr>
          <p:nvPr>
            <p:ph type="pic" sz="quarter" idx="26"/>
          </p:nvPr>
        </p:nvSpPr>
        <p:spPr>
          <a:xfrm>
            <a:off x="682845" y="3124200"/>
            <a:ext cx="3474720" cy="32766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23" name="Rectangle 7"/>
          <p:cNvSpPr>
            <a:spLocks noGrp="1"/>
          </p:cNvSpPr>
          <p:nvPr>
            <p:ph type="pic" sz="quarter" idx="29"/>
          </p:nvPr>
        </p:nvSpPr>
        <p:spPr>
          <a:xfrm>
            <a:off x="682845" y="228600"/>
            <a:ext cx="5283200" cy="27432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30" name="Rectangle 7"/>
          <p:cNvSpPr>
            <a:spLocks noGrp="1"/>
          </p:cNvSpPr>
          <p:nvPr>
            <p:ph type="pic" sz="quarter" idx="30"/>
          </p:nvPr>
        </p:nvSpPr>
        <p:spPr>
          <a:xfrm>
            <a:off x="6291165" y="228600"/>
            <a:ext cx="5283200" cy="27432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22" name="Rectangle 7"/>
          <p:cNvSpPr>
            <a:spLocks noGrp="1"/>
          </p:cNvSpPr>
          <p:nvPr>
            <p:ph type="pic" sz="quarter" idx="27"/>
          </p:nvPr>
        </p:nvSpPr>
        <p:spPr>
          <a:xfrm>
            <a:off x="4391245" y="3124200"/>
            <a:ext cx="3474720" cy="32766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31" name="Rectangle 7"/>
          <p:cNvSpPr>
            <a:spLocks noGrp="1"/>
          </p:cNvSpPr>
          <p:nvPr>
            <p:ph type="pic" sz="quarter" idx="28"/>
          </p:nvPr>
        </p:nvSpPr>
        <p:spPr>
          <a:xfrm>
            <a:off x="8099645" y="3124200"/>
            <a:ext cx="3474720" cy="32766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7" name="Rectangle 6"/>
          <p:cNvSpPr>
            <a:spLocks noGrp="1"/>
          </p:cNvSpPr>
          <p:nvPr>
            <p:ph type="dt" sz="half" idx="31"/>
          </p:nvPr>
        </p:nvSpPr>
        <p:spPr/>
        <p:txBody>
          <a:bodyPr/>
          <a:lstStyle/>
          <a:p>
            <a:fld id="{37173A2B-BE3F-0148-AB34-7E1A706EED95}" type="datetimeFigureOut">
              <a:rPr lang="fr-FR" smtClean="0"/>
              <a:pPr/>
              <a:t>19/06/2022</a:t>
            </a:fld>
            <a:endParaRPr lang="fr-FR"/>
          </a:p>
        </p:txBody>
      </p:sp>
      <p:sp>
        <p:nvSpPr>
          <p:cNvPr id="8" name="Rectangle 7"/>
          <p:cNvSpPr>
            <a:spLocks noGrp="1"/>
          </p:cNvSpPr>
          <p:nvPr>
            <p:ph type="sldNum" sz="quarter" idx="32"/>
          </p:nvPr>
        </p:nvSpPr>
        <p:spPr/>
        <p:txBody>
          <a:bodyPr/>
          <a:lstStyle/>
          <a:p>
            <a:fld id="{C0A6513B-02DD-9C46-B9C5-4F67428EAC3E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9" name="Rectangle 8"/>
          <p:cNvSpPr>
            <a:spLocks noGrp="1"/>
          </p:cNvSpPr>
          <p:nvPr>
            <p:ph type="ftr" sz="quarter" idx="33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  <p:transition>
    <p:fade/>
  </p:transition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ré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W¥ل云玗İαЂôÁûÂÚ丫:Pïçtúrê Plå¢éhõlðér 表¥鷗字㌍ 表_W 3"/>
          <p:cNvSpPr>
            <a:spLocks noGrp="1" noChangeAspect="1"/>
          </p:cNvSpPr>
          <p:nvPr>
            <p:ph type="pic" sz="quarter" idx="10"/>
          </p:nvPr>
        </p:nvSpPr>
        <p:spPr>
          <a:xfrm>
            <a:off x="4067031" y="1600200"/>
            <a:ext cx="4264169" cy="32004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7" name="W¥ل云玗İαЂÕØÚáÛ丫:Téxt Plàçèhòlðêr 表¥鷗字㌍_W 6"/>
          <p:cNvSpPr>
            <a:spLocks noGrp="1"/>
          </p:cNvSpPr>
          <p:nvPr>
            <p:ph type="body" sz="quarter" idx="15" hasCustomPrompt="1"/>
          </p:nvPr>
        </p:nvSpPr>
        <p:spPr>
          <a:xfrm>
            <a:off x="4064000" y="4876800"/>
            <a:ext cx="4267200" cy="1295400"/>
          </a:xfrm>
        </p:spPr>
        <p:txBody>
          <a:bodyPr tIns="91440" rIns="9144" bIns="91440" anchor="t"/>
          <a:lstStyle>
            <a:lvl1pPr marL="0" marR="0" indent="0" algn="l" eaLnBrk="1" latinLnBrk="0" hangingPunct="1">
              <a:buFontTx/>
              <a:buNone/>
              <a:defRPr kumimoji="0" lang="fr-FR" sz="1800" i="0"/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5" name="Rectangle 4"/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37173A2B-BE3F-0148-AB34-7E1A706EED95}" type="datetimeFigureOut">
              <a:rPr lang="fr-FR" smtClean="0"/>
              <a:pPr/>
              <a:t>19/06/2022</a:t>
            </a:fld>
            <a:endParaRPr lang="fr-FR"/>
          </a:p>
        </p:txBody>
      </p:sp>
      <p:sp>
        <p:nvSpPr>
          <p:cNvPr id="6" name="Rectangle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C0A6513B-02DD-9C46-B9C5-4F67428EAC3E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8" name="Rectangle 7"/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  <p:transition>
    <p:fade/>
  </p:transition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ré 2 poses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W¥ل云玗İαЂôÁûÂÚ丫:Pïçtúrê Plå¢éhõlðér 表¥鷗字㌍ 表_W 3"/>
          <p:cNvSpPr>
            <a:spLocks noGrp="1" noChangeAspect="1"/>
          </p:cNvSpPr>
          <p:nvPr>
            <p:ph type="pic" sz="quarter" idx="10"/>
          </p:nvPr>
        </p:nvSpPr>
        <p:spPr>
          <a:xfrm>
            <a:off x="6607032" y="1371600"/>
            <a:ext cx="4264169" cy="32004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6" name="W¥ل云玗İαЂôÁûÂÚ丫:Pïçtúrê Plå¢éhõlðér 表¥鷗字㌍ 表_W 5"/>
          <p:cNvSpPr>
            <a:spLocks noGrp="1" noChangeAspect="1"/>
          </p:cNvSpPr>
          <p:nvPr>
            <p:ph type="pic" sz="quarter" idx="14"/>
          </p:nvPr>
        </p:nvSpPr>
        <p:spPr>
          <a:xfrm>
            <a:off x="1524001" y="1371600"/>
            <a:ext cx="4264169" cy="32004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7" name="W¥ل云玗İαЂÕØÚáÛ丫:Téxt Plàçèhòlðêr 表¥鷗字㌍_W 6"/>
          <p:cNvSpPr>
            <a:spLocks noGrp="1"/>
          </p:cNvSpPr>
          <p:nvPr>
            <p:ph type="body" sz="quarter" idx="15" hasCustomPrompt="1"/>
          </p:nvPr>
        </p:nvSpPr>
        <p:spPr>
          <a:xfrm>
            <a:off x="6604000" y="4648200"/>
            <a:ext cx="4267200" cy="1295400"/>
          </a:xfrm>
        </p:spPr>
        <p:txBody>
          <a:bodyPr tIns="91440" rIns="9144" bIns="91440" anchor="t"/>
          <a:lstStyle>
            <a:lvl1pPr marL="0" marR="0" indent="0" algn="l" eaLnBrk="1" latinLnBrk="0" hangingPunct="1">
              <a:buFontTx/>
              <a:buNone/>
              <a:defRPr kumimoji="0" lang="fr-FR" sz="1800" i="0"/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8" name="W¥ل云玗İαЂÕØÚáÛ丫:Téxt Plàçèhòlðêr 表¥鷗字㌍_W 7"/>
          <p:cNvSpPr>
            <a:spLocks noGrp="1"/>
          </p:cNvSpPr>
          <p:nvPr>
            <p:ph type="body" sz="quarter" idx="16" hasCustomPrompt="1"/>
          </p:nvPr>
        </p:nvSpPr>
        <p:spPr>
          <a:xfrm>
            <a:off x="1524000" y="4648200"/>
            <a:ext cx="4267200" cy="1295400"/>
          </a:xfrm>
        </p:spPr>
        <p:txBody>
          <a:bodyPr tIns="91440" rIns="9144" bIns="91440" anchor="t"/>
          <a:lstStyle>
            <a:lvl1pPr marL="0" marR="0" indent="0" algn="l" eaLnBrk="1" latinLnBrk="0" hangingPunct="1">
              <a:buFontTx/>
              <a:buNone/>
              <a:defRPr kumimoji="0" lang="fr-FR" sz="1800" i="0"/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9" name="Rectangle 8"/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fld id="{37173A2B-BE3F-0148-AB34-7E1A706EED95}" type="datetimeFigureOut">
              <a:rPr lang="fr-FR" smtClean="0"/>
              <a:pPr/>
              <a:t>19/06/2022</a:t>
            </a:fld>
            <a:endParaRPr lang="fr-FR"/>
          </a:p>
        </p:txBody>
      </p:sp>
      <p:sp>
        <p:nvSpPr>
          <p:cNvPr id="10" name="Rectangle 9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C0A6513B-02DD-9C46-B9C5-4F67428EAC3E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11" name="Rectangle 10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  <p:transition>
    <p:fade/>
  </p:transition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W¥ل云玗İαЂôÁûÂÚ丫:Pïçtúrê Plå¢éhõlðér 表¥鷗字㌍ 表_W 2"/>
          <p:cNvSpPr>
            <a:spLocks noGrp="1"/>
          </p:cNvSpPr>
          <p:nvPr>
            <p:ph type="pic" sz="quarter" idx="30"/>
          </p:nvPr>
        </p:nvSpPr>
        <p:spPr>
          <a:xfrm>
            <a:off x="609600" y="2057400"/>
            <a:ext cx="10972800" cy="27432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4" name="W¥ل云玗İαЂÕØÚáÛ丫:Téxt Plàçèhòlðêr 表¥鷗字㌍_W 3"/>
          <p:cNvSpPr>
            <a:spLocks noGrp="1"/>
          </p:cNvSpPr>
          <p:nvPr>
            <p:ph type="body" sz="quarter" idx="12" hasCustomPrompt="1"/>
          </p:nvPr>
        </p:nvSpPr>
        <p:spPr>
          <a:xfrm>
            <a:off x="609600" y="4876800"/>
            <a:ext cx="10972800" cy="1447800"/>
          </a:xfrm>
        </p:spPr>
        <p:txBody>
          <a:bodyPr tIns="91440" rIns="9144" bIns="91440" anchor="t"/>
          <a:lstStyle>
            <a:lvl1pPr marL="0" marR="0" indent="0" algn="l" eaLnBrk="1" latinLnBrk="0" hangingPunct="1">
              <a:buFontTx/>
              <a:buNone/>
              <a:defRPr kumimoji="0" lang="fr-FR" sz="1800" i="0"/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5" name="Rectangle 4"/>
          <p:cNvSpPr>
            <a:spLocks noGrp="1"/>
          </p:cNvSpPr>
          <p:nvPr>
            <p:ph type="dt" sz="half" idx="31"/>
          </p:nvPr>
        </p:nvSpPr>
        <p:spPr/>
        <p:txBody>
          <a:bodyPr/>
          <a:lstStyle/>
          <a:p>
            <a:fld id="{37173A2B-BE3F-0148-AB34-7E1A706EED95}" type="datetimeFigureOut">
              <a:rPr lang="fr-FR" smtClean="0"/>
              <a:pPr/>
              <a:t>19/06/2022</a:t>
            </a:fld>
            <a:endParaRPr lang="fr-FR"/>
          </a:p>
        </p:txBody>
      </p:sp>
      <p:sp>
        <p:nvSpPr>
          <p:cNvPr id="6" name="Rectangle 5"/>
          <p:cNvSpPr>
            <a:spLocks noGrp="1"/>
          </p:cNvSpPr>
          <p:nvPr>
            <p:ph type="sldNum" sz="quarter" idx="32"/>
          </p:nvPr>
        </p:nvSpPr>
        <p:spPr/>
        <p:txBody>
          <a:bodyPr/>
          <a:lstStyle/>
          <a:p>
            <a:fld id="{C0A6513B-02DD-9C46-B9C5-4F67428EAC3E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7" name="Rectangle 6"/>
          <p:cNvSpPr>
            <a:spLocks noGrp="1"/>
          </p:cNvSpPr>
          <p:nvPr>
            <p:ph type="ftr" sz="quarter" idx="33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Paysage 4 poses avec légend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7"/>
          <p:cNvSpPr>
            <a:spLocks noGrp="1"/>
          </p:cNvSpPr>
          <p:nvPr>
            <p:ph type="pic" sz="quarter" idx="14"/>
          </p:nvPr>
        </p:nvSpPr>
        <p:spPr>
          <a:xfrm>
            <a:off x="1235762" y="533400"/>
            <a:ext cx="4871063" cy="27432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8" name="Rectangle 7"/>
          <p:cNvSpPr>
            <a:spLocks noGrp="1"/>
          </p:cNvSpPr>
          <p:nvPr>
            <p:ph type="body" sz="quarter" idx="16" hasCustomPrompt="1"/>
          </p:nvPr>
        </p:nvSpPr>
        <p:spPr>
          <a:xfrm>
            <a:off x="1235761" y="6172200"/>
            <a:ext cx="4876800" cy="304800"/>
          </a:xfrm>
        </p:spPr>
        <p:txBody>
          <a:bodyPr lIns="9144" anchor="t" anchorCtr="0"/>
          <a:lstStyle>
            <a:lvl1pPr marL="0" marR="0" indent="0" algn="l" eaLnBrk="1" latinLnBrk="0" hangingPunct="1">
              <a:buFontTx/>
              <a:buNone/>
              <a:defRPr kumimoji="0" lang="fr-FR" sz="1600" baseline="0"/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9" name="Rectangle 7"/>
          <p:cNvSpPr>
            <a:spLocks noGrp="1"/>
          </p:cNvSpPr>
          <p:nvPr>
            <p:ph type="pic" sz="quarter" idx="17"/>
          </p:nvPr>
        </p:nvSpPr>
        <p:spPr>
          <a:xfrm>
            <a:off x="6214161" y="533400"/>
            <a:ext cx="4876800" cy="27432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6" name="Rectangle 7"/>
          <p:cNvSpPr>
            <a:spLocks noGrp="1"/>
          </p:cNvSpPr>
          <p:nvPr>
            <p:ph type="pic" sz="quarter" idx="18"/>
          </p:nvPr>
        </p:nvSpPr>
        <p:spPr>
          <a:xfrm>
            <a:off x="1235761" y="3352800"/>
            <a:ext cx="4876800" cy="27432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14" name="Rectangle 7"/>
          <p:cNvSpPr>
            <a:spLocks noGrp="1"/>
          </p:cNvSpPr>
          <p:nvPr>
            <p:ph type="pic" sz="quarter" idx="19"/>
          </p:nvPr>
        </p:nvSpPr>
        <p:spPr>
          <a:xfrm>
            <a:off x="6214161" y="3352800"/>
            <a:ext cx="4876800" cy="27432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4" name="Rectangle 7"/>
          <p:cNvSpPr>
            <a:spLocks noGrp="1"/>
          </p:cNvSpPr>
          <p:nvPr>
            <p:ph type="body" sz="quarter" idx="22" hasCustomPrompt="1"/>
          </p:nvPr>
        </p:nvSpPr>
        <p:spPr>
          <a:xfrm>
            <a:off x="1235761" y="152400"/>
            <a:ext cx="4876800" cy="304800"/>
          </a:xfrm>
        </p:spPr>
        <p:txBody>
          <a:bodyPr lIns="9144" anchor="t" anchorCtr="0"/>
          <a:lstStyle>
            <a:lvl1pPr marL="0" marR="0" indent="0" algn="l" eaLnBrk="1" latinLnBrk="0" hangingPunct="1">
              <a:buFontTx/>
              <a:buNone/>
              <a:defRPr kumimoji="0" lang="fr-FR" sz="1600" baseline="0"/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18" name="Rectangle 7"/>
          <p:cNvSpPr>
            <a:spLocks noGrp="1"/>
          </p:cNvSpPr>
          <p:nvPr>
            <p:ph type="body" sz="quarter" idx="23" hasCustomPrompt="1"/>
          </p:nvPr>
        </p:nvSpPr>
        <p:spPr>
          <a:xfrm>
            <a:off x="6214161" y="6172200"/>
            <a:ext cx="4876800" cy="304800"/>
          </a:xfrm>
        </p:spPr>
        <p:txBody>
          <a:bodyPr lIns="9144" anchor="t" anchorCtr="0"/>
          <a:lstStyle>
            <a:lvl1pPr marL="0" marR="0" indent="0" algn="l" eaLnBrk="1" latinLnBrk="0" hangingPunct="1">
              <a:buFontTx/>
              <a:buNone/>
              <a:defRPr kumimoji="0" lang="fr-FR" sz="1600" baseline="0"/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16" name="Rectangle 7"/>
          <p:cNvSpPr>
            <a:spLocks noGrp="1"/>
          </p:cNvSpPr>
          <p:nvPr>
            <p:ph type="body" sz="quarter" idx="24" hasCustomPrompt="1"/>
          </p:nvPr>
        </p:nvSpPr>
        <p:spPr>
          <a:xfrm>
            <a:off x="6214161" y="152400"/>
            <a:ext cx="4876800" cy="304800"/>
          </a:xfrm>
        </p:spPr>
        <p:txBody>
          <a:bodyPr lIns="9144" anchor="t" anchorCtr="0"/>
          <a:lstStyle>
            <a:lvl1pPr marL="0" marR="0" indent="0" algn="l" eaLnBrk="1" latinLnBrk="0" hangingPunct="1">
              <a:buFontTx/>
              <a:buNone/>
              <a:defRPr kumimoji="0" lang="fr-FR" sz="1600" baseline="0"/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10" name="Rectangle 9"/>
          <p:cNvSpPr>
            <a:spLocks noGrp="1"/>
          </p:cNvSpPr>
          <p:nvPr>
            <p:ph type="dt" sz="half" idx="25"/>
          </p:nvPr>
        </p:nvSpPr>
        <p:spPr/>
        <p:txBody>
          <a:bodyPr/>
          <a:lstStyle/>
          <a:p>
            <a:fld id="{B8021DDE-D1B8-2849-88C3-BEC944A8092C}" type="datetimeFigureOut">
              <a:rPr lang="fr-FR" smtClean="0"/>
              <a:t>19/06/2022</a:t>
            </a:fld>
            <a:endParaRPr lang="fr-FR"/>
          </a:p>
        </p:txBody>
      </p:sp>
      <p:sp>
        <p:nvSpPr>
          <p:cNvPr id="11" name="Rectangle 10"/>
          <p:cNvSpPr>
            <a:spLocks noGrp="1"/>
          </p:cNvSpPr>
          <p:nvPr>
            <p:ph type="sldNum" sz="quarter" idx="26"/>
          </p:nvPr>
        </p:nvSpPr>
        <p:spPr/>
        <p:txBody>
          <a:bodyPr/>
          <a:lstStyle/>
          <a:p>
            <a:fld id="{A5BCFD1A-A825-6240-8138-8A575D3D8A3C}" type="slidenum">
              <a:rPr lang="fr-FR" smtClean="0"/>
              <a:t>‹N°›</a:t>
            </a:fld>
            <a:endParaRPr lang="fr-FR"/>
          </a:p>
        </p:txBody>
      </p:sp>
      <p:sp>
        <p:nvSpPr>
          <p:cNvPr id="12" name="Rectangle 11"/>
          <p:cNvSpPr>
            <a:spLocks noGrp="1"/>
          </p:cNvSpPr>
          <p:nvPr>
            <p:ph type="ftr" sz="quarter" idx="27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  <p:transition>
    <p:fade/>
  </p:transition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3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pPr eaLnBrk="1" latinLnBrk="0" hangingPunct="1"/>
            <a:r>
              <a:rPr lang="fr-FR"/>
              <a:t>Cliquez et modifiez le titre</a:t>
            </a:r>
            <a:endParaRPr/>
          </a:p>
        </p:txBody>
      </p:sp>
      <p:sp>
        <p:nvSpPr>
          <p:cNvPr id="14" name="Rectangle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fr-FR"/>
              <a:t>Cliquez pour modifier les styles du texte du masque</a:t>
            </a:r>
          </a:p>
          <a:p>
            <a:pPr lvl="1" eaLnBrk="1" latinLnBrk="0" hangingPunct="1"/>
            <a:r>
              <a:rPr lang="fr-FR"/>
              <a:t>Deuxième niveau</a:t>
            </a:r>
          </a:p>
          <a:p>
            <a:pPr lvl="2" eaLnBrk="1" latinLnBrk="0" hangingPunct="1"/>
            <a:r>
              <a:rPr lang="fr-FR"/>
              <a:t>Troisième niveau</a:t>
            </a:r>
          </a:p>
          <a:p>
            <a:pPr lvl="3" eaLnBrk="1" latinLnBrk="0" hangingPunct="1"/>
            <a:r>
              <a:rPr lang="fr-FR"/>
              <a:t>Quatrième niveau</a:t>
            </a:r>
          </a:p>
          <a:p>
            <a:pPr lvl="4" eaLnBrk="1" latinLnBrk="0" hangingPunct="1"/>
            <a:r>
              <a:rPr lang="fr-FR"/>
              <a:t>Cinquième niveau</a:t>
            </a:r>
            <a:endParaRPr/>
          </a:p>
        </p:txBody>
      </p:sp>
      <p:sp>
        <p:nvSpPr>
          <p:cNvPr id="2" name="Rectangle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73A2B-BE3F-0148-AB34-7E1A706EED95}" type="datetimeFigureOut">
              <a:rPr lang="fr-FR" smtClean="0"/>
              <a:pPr/>
              <a:t>19/06/2022</a:t>
            </a:fld>
            <a:endParaRPr lang="fr-FR"/>
          </a:p>
        </p:txBody>
      </p:sp>
      <p:sp>
        <p:nvSpPr>
          <p:cNvPr id="27" name="Rectangle 1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24" name="Rectangle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6513B-02DD-9C46-B9C5-4F67428EAC3E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Cliquez pour modifier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73A2B-BE3F-0148-AB34-7E1A706EED95}" type="datetimeFigureOut">
              <a:rPr lang="fr-FR" smtClean="0"/>
              <a:pPr/>
              <a:t>19/06/2022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6513B-02DD-9C46-B9C5-4F67428EAC3E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7173A2B-BE3F-0148-AB34-7E1A706EED95}" type="datetimeFigureOut">
              <a:rPr lang="fr-FR" smtClean="0"/>
              <a:pPr/>
              <a:t>19/06/2022</a:t>
            </a:fld>
            <a:endParaRPr lang="fr-FR"/>
          </a:p>
        </p:txBody>
      </p:sp>
      <p:sp>
        <p:nvSpPr>
          <p:cNvPr id="4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5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0A6513B-02DD-9C46-B9C5-4F67428EAC3E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73A2B-BE3F-0148-AB34-7E1A706EED95}" type="datetimeFigureOut">
              <a:rPr lang="fr-FR" smtClean="0"/>
              <a:pPr/>
              <a:t>19/06/2022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6513B-02DD-9C46-B9C5-4F67428EAC3E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re et 4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sz="quarter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859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3"/>
          </p:nvPr>
        </p:nvSpPr>
        <p:spPr>
          <a:xfrm>
            <a:off x="609600" y="3938589"/>
            <a:ext cx="5384800" cy="2187575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BBE0A5-C6EC-4065-BDEE-599A365D0DF3}" type="slidenum">
              <a:rPr lang="fr-FR" smtClean="0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re. Texte et 2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3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8CD8FA-61DC-47FE-A485-0F79CDA50B27}" type="slidenum">
              <a:rPr lang="fr-FR" smtClean="0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73A2B-BE3F-0148-AB34-7E1A706EED95}" type="datetimeFigureOut">
              <a:rPr lang="fr-FR" smtClean="0"/>
              <a:pPr/>
              <a:t>19/06/2022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6513B-02DD-9C46-B9C5-4F67428EAC3E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Cliquez pour modifier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73A2B-BE3F-0148-AB34-7E1A706EED95}" type="datetimeFigureOut">
              <a:rPr lang="fr-FR" smtClean="0">
                <a:solidFill>
                  <a:prstClr val="white">
                    <a:tint val="75000"/>
                  </a:prstClr>
                </a:solidFill>
              </a:rPr>
              <a:pPr/>
              <a:t>19/06/2022</a:t>
            </a:fld>
            <a:endParaRPr lang="fr-FR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6513B-02DD-9C46-B9C5-4F67428EAC3E}" type="slidenum">
              <a:rPr lang="fr-FR" smtClean="0">
                <a:solidFill>
                  <a:prstClr val="white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white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89581"/>
            <a:ext cx="12192000" cy="933676"/>
          </a:xfrm>
        </p:spPr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73A2B-BE3F-0148-AB34-7E1A706EED95}" type="datetimeFigureOut">
              <a:rPr lang="fr-FR" smtClean="0">
                <a:solidFill>
                  <a:prstClr val="white">
                    <a:tint val="75000"/>
                  </a:prstClr>
                </a:solidFill>
              </a:rPr>
              <a:pPr/>
              <a:t>19/06/2022</a:t>
            </a:fld>
            <a:endParaRPr lang="fr-FR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6513B-02DD-9C46-B9C5-4F67428EAC3E}" type="slidenum">
              <a:rPr lang="fr-FR" smtClean="0">
                <a:solidFill>
                  <a:prstClr val="white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white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Portrait 4 poses avec grande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7"/>
          <p:cNvSpPr>
            <a:spLocks noGrp="1"/>
          </p:cNvSpPr>
          <p:nvPr>
            <p:ph type="pic" sz="quarter" idx="14"/>
          </p:nvPr>
        </p:nvSpPr>
        <p:spPr>
          <a:xfrm>
            <a:off x="203201" y="1524001"/>
            <a:ext cx="2809313" cy="2809311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30" name="Rectangle 7"/>
          <p:cNvSpPr>
            <a:spLocks noGrp="1"/>
          </p:cNvSpPr>
          <p:nvPr>
            <p:ph type="pic" sz="quarter" idx="31"/>
          </p:nvPr>
        </p:nvSpPr>
        <p:spPr>
          <a:xfrm>
            <a:off x="6062134" y="1524001"/>
            <a:ext cx="2809313" cy="2809311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7" name="Rectangle 7"/>
          <p:cNvSpPr>
            <a:spLocks noGrp="1"/>
          </p:cNvSpPr>
          <p:nvPr>
            <p:ph type="pic" sz="quarter" idx="30"/>
          </p:nvPr>
        </p:nvSpPr>
        <p:spPr>
          <a:xfrm>
            <a:off x="3132081" y="1524001"/>
            <a:ext cx="2809313" cy="2809311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29" name="Rectangle 7"/>
          <p:cNvSpPr>
            <a:spLocks noGrp="1"/>
          </p:cNvSpPr>
          <p:nvPr>
            <p:ph type="pic" sz="quarter" idx="32"/>
          </p:nvPr>
        </p:nvSpPr>
        <p:spPr>
          <a:xfrm>
            <a:off x="8986889" y="1524001"/>
            <a:ext cx="2809313" cy="2809311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24" name="Rectangle 7"/>
          <p:cNvSpPr>
            <a:spLocks noGrp="1"/>
          </p:cNvSpPr>
          <p:nvPr>
            <p:ph type="body" sz="quarter" idx="29" hasCustomPrompt="1"/>
          </p:nvPr>
        </p:nvSpPr>
        <p:spPr>
          <a:xfrm>
            <a:off x="203200" y="4495800"/>
            <a:ext cx="11684000" cy="1905000"/>
          </a:xfrm>
        </p:spPr>
        <p:txBody>
          <a:bodyPr anchor="t" anchorCtr="0"/>
          <a:lstStyle>
            <a:lvl1pPr marL="0" marR="0" indent="0" algn="l" eaLnBrk="1" latinLnBrk="0" hangingPunct="1">
              <a:buFontTx/>
              <a:buNone/>
              <a:defRPr kumimoji="0" lang="fr-FR" sz="2400" baseline="0"/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8" name="Rectangle 7"/>
          <p:cNvSpPr>
            <a:spLocks noGrp="1"/>
          </p:cNvSpPr>
          <p:nvPr>
            <p:ph type="dt" sz="half" idx="33"/>
          </p:nvPr>
        </p:nvSpPr>
        <p:spPr/>
        <p:txBody>
          <a:bodyPr/>
          <a:lstStyle/>
          <a:p>
            <a:fld id="{B8021DDE-D1B8-2849-88C3-BEC944A8092C}" type="datetimeFigureOut">
              <a:rPr lang="fr-FR" smtClean="0"/>
              <a:t>19/06/2022</a:t>
            </a:fld>
            <a:endParaRPr lang="fr-FR"/>
          </a:p>
        </p:txBody>
      </p:sp>
      <p:sp>
        <p:nvSpPr>
          <p:cNvPr id="9" name="Rectangle 8"/>
          <p:cNvSpPr>
            <a:spLocks noGrp="1"/>
          </p:cNvSpPr>
          <p:nvPr>
            <p:ph type="sldNum" sz="quarter" idx="34"/>
          </p:nvPr>
        </p:nvSpPr>
        <p:spPr/>
        <p:txBody>
          <a:bodyPr/>
          <a:lstStyle/>
          <a:p>
            <a:fld id="{A5BCFD1A-A825-6240-8138-8A575D3D8A3C}" type="slidenum">
              <a:rPr lang="fr-FR" smtClean="0"/>
              <a:t>‹N°›</a:t>
            </a:fld>
            <a:endParaRPr lang="fr-FR"/>
          </a:p>
        </p:txBody>
      </p:sp>
      <p:sp>
        <p:nvSpPr>
          <p:cNvPr id="10" name="Rectangle 9"/>
          <p:cNvSpPr>
            <a:spLocks noGrp="1"/>
          </p:cNvSpPr>
          <p:nvPr>
            <p:ph type="ftr" sz="quarter" idx="35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  <p:transition>
    <p:fade/>
  </p:transition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73A2B-BE3F-0148-AB34-7E1A706EED95}" type="datetimeFigureOut">
              <a:rPr lang="fr-FR" smtClean="0">
                <a:solidFill>
                  <a:prstClr val="white">
                    <a:tint val="75000"/>
                  </a:prstClr>
                </a:solidFill>
              </a:rPr>
              <a:pPr/>
              <a:t>19/06/2022</a:t>
            </a:fld>
            <a:endParaRPr lang="fr-FR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6513B-02DD-9C46-B9C5-4F67428EAC3E}" type="slidenum">
              <a:rPr lang="fr-FR" smtClean="0">
                <a:solidFill>
                  <a:prstClr val="white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white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73A2B-BE3F-0148-AB34-7E1A706EED95}" type="datetimeFigureOut">
              <a:rPr lang="fr-FR" smtClean="0">
                <a:solidFill>
                  <a:prstClr val="white">
                    <a:tint val="75000"/>
                  </a:prstClr>
                </a:solidFill>
              </a:rPr>
              <a:pPr/>
              <a:t>19/06/2022</a:t>
            </a:fld>
            <a:endParaRPr lang="fr-FR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6513B-02DD-9C46-B9C5-4F67428EAC3E}" type="slidenum">
              <a:rPr lang="fr-FR" smtClean="0">
                <a:solidFill>
                  <a:prstClr val="white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white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73A2B-BE3F-0148-AB34-7E1A706EED95}" type="datetimeFigureOut">
              <a:rPr lang="fr-FR" smtClean="0">
                <a:solidFill>
                  <a:prstClr val="white">
                    <a:tint val="75000"/>
                  </a:prstClr>
                </a:solidFill>
              </a:rPr>
              <a:pPr/>
              <a:t>19/06/2022</a:t>
            </a:fld>
            <a:endParaRPr lang="fr-FR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6513B-02DD-9C46-B9C5-4F67428EAC3E}" type="slidenum">
              <a:rPr lang="fr-FR" smtClean="0">
                <a:solidFill>
                  <a:prstClr val="white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white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73A2B-BE3F-0148-AB34-7E1A706EED95}" type="datetimeFigureOut">
              <a:rPr lang="fr-FR" smtClean="0">
                <a:solidFill>
                  <a:prstClr val="white">
                    <a:tint val="75000"/>
                  </a:prstClr>
                </a:solidFill>
              </a:rPr>
              <a:pPr/>
              <a:t>19/06/2022</a:t>
            </a:fld>
            <a:endParaRPr lang="fr-FR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6513B-02DD-9C46-B9C5-4F67428EAC3E}" type="slidenum">
              <a:rPr lang="fr-FR" smtClean="0">
                <a:solidFill>
                  <a:prstClr val="white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white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73A2B-BE3F-0148-AB34-7E1A706EED95}" type="datetimeFigureOut">
              <a:rPr lang="fr-FR" smtClean="0">
                <a:solidFill>
                  <a:prstClr val="white">
                    <a:tint val="75000"/>
                  </a:prstClr>
                </a:solidFill>
              </a:rPr>
              <a:pPr/>
              <a:t>19/06/2022</a:t>
            </a:fld>
            <a:endParaRPr lang="fr-FR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6513B-02DD-9C46-B9C5-4F67428EAC3E}" type="slidenum">
              <a:rPr lang="fr-FR" smtClean="0">
                <a:solidFill>
                  <a:prstClr val="white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white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73A2B-BE3F-0148-AB34-7E1A706EED95}" type="datetimeFigureOut">
              <a:rPr lang="fr-FR" smtClean="0">
                <a:solidFill>
                  <a:prstClr val="white">
                    <a:tint val="75000"/>
                  </a:prstClr>
                </a:solidFill>
              </a:rPr>
              <a:pPr/>
              <a:t>19/06/2022</a:t>
            </a:fld>
            <a:endParaRPr lang="fr-FR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6513B-02DD-9C46-B9C5-4F67428EAC3E}" type="slidenum">
              <a:rPr lang="fr-FR" smtClean="0">
                <a:solidFill>
                  <a:prstClr val="white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white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fr-FR"/>
              <a:t>Faire glisser l'image vers l'espace réservé ou cliquer sur l'icône pour l'ajouter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73A2B-BE3F-0148-AB34-7E1A706EED95}" type="datetimeFigureOut">
              <a:rPr lang="fr-FR" smtClean="0">
                <a:solidFill>
                  <a:prstClr val="white">
                    <a:tint val="75000"/>
                  </a:prstClr>
                </a:solidFill>
              </a:rPr>
              <a:pPr/>
              <a:t>19/06/2022</a:t>
            </a:fld>
            <a:endParaRPr lang="fr-FR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6513B-02DD-9C46-B9C5-4F67428EAC3E}" type="slidenum">
              <a:rPr lang="fr-FR" smtClean="0">
                <a:solidFill>
                  <a:prstClr val="white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white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73A2B-BE3F-0148-AB34-7E1A706EED95}" type="datetimeFigureOut">
              <a:rPr lang="fr-FR" smtClean="0">
                <a:solidFill>
                  <a:prstClr val="white">
                    <a:tint val="75000"/>
                  </a:prstClr>
                </a:solidFill>
              </a:rPr>
              <a:pPr/>
              <a:t>19/06/2022</a:t>
            </a:fld>
            <a:endParaRPr lang="fr-FR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6513B-02DD-9C46-B9C5-4F67428EAC3E}" type="slidenum">
              <a:rPr lang="fr-FR" smtClean="0">
                <a:solidFill>
                  <a:prstClr val="white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white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73A2B-BE3F-0148-AB34-7E1A706EED95}" type="datetimeFigureOut">
              <a:rPr lang="fr-FR" smtClean="0">
                <a:solidFill>
                  <a:prstClr val="white">
                    <a:tint val="75000"/>
                  </a:prstClr>
                </a:solidFill>
              </a:rPr>
              <a:pPr/>
              <a:t>19/06/2022</a:t>
            </a:fld>
            <a:endParaRPr lang="fr-FR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6513B-02DD-9C46-B9C5-4F67428EAC3E}" type="slidenum">
              <a:rPr lang="fr-FR" smtClean="0">
                <a:solidFill>
                  <a:prstClr val="white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white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re et 4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sz="quarter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859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3"/>
          </p:nvPr>
        </p:nvSpPr>
        <p:spPr>
          <a:xfrm>
            <a:off x="609600" y="3938591"/>
            <a:ext cx="5384800" cy="2187575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97600" y="3938591"/>
            <a:ext cx="5384800" cy="2187575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BBE0A5-C6EC-4065-BDEE-599A365D0DF3}" type="slidenum">
              <a:rPr lang="fr-FR" smtClean="0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‹N°›</a:t>
            </a:fld>
            <a:endParaRPr lang="fr-FR">
              <a:solidFill>
                <a:prstClr val="white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4 poses : portrait 1 pose, paysage 3 pos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7"/>
          <p:cNvSpPr>
            <a:spLocks noGrp="1"/>
          </p:cNvSpPr>
          <p:nvPr>
            <p:ph type="pic" sz="quarter" idx="14"/>
          </p:nvPr>
        </p:nvSpPr>
        <p:spPr>
          <a:xfrm>
            <a:off x="914400" y="257665"/>
            <a:ext cx="6156960" cy="61722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4" name="Rectangle 7"/>
          <p:cNvSpPr>
            <a:spLocks noGrp="1" noChangeAspect="1"/>
          </p:cNvSpPr>
          <p:nvPr>
            <p:ph type="pic" sz="quarter" idx="18"/>
          </p:nvPr>
        </p:nvSpPr>
        <p:spPr>
          <a:xfrm>
            <a:off x="7718464" y="257665"/>
            <a:ext cx="3251203" cy="18288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6" name="Rectangle 7"/>
          <p:cNvSpPr>
            <a:spLocks noGrp="1" noChangeAspect="1"/>
          </p:cNvSpPr>
          <p:nvPr>
            <p:ph type="pic" sz="quarter" idx="22"/>
          </p:nvPr>
        </p:nvSpPr>
        <p:spPr>
          <a:xfrm>
            <a:off x="7718464" y="2432657"/>
            <a:ext cx="3251203" cy="18288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14" name="Rectangle 7"/>
          <p:cNvSpPr>
            <a:spLocks noGrp="1" noChangeAspect="1"/>
          </p:cNvSpPr>
          <p:nvPr>
            <p:ph type="pic" sz="quarter" idx="23"/>
          </p:nvPr>
        </p:nvSpPr>
        <p:spPr>
          <a:xfrm>
            <a:off x="7718464" y="4607649"/>
            <a:ext cx="3251203" cy="18288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7" name="Rectangle 6"/>
          <p:cNvSpPr>
            <a:spLocks noGrp="1"/>
          </p:cNvSpPr>
          <p:nvPr>
            <p:ph type="dt" sz="half" idx="24"/>
          </p:nvPr>
        </p:nvSpPr>
        <p:spPr/>
        <p:txBody>
          <a:bodyPr/>
          <a:lstStyle/>
          <a:p>
            <a:fld id="{B8021DDE-D1B8-2849-88C3-BEC944A8092C}" type="datetimeFigureOut">
              <a:rPr lang="fr-FR" smtClean="0"/>
              <a:t>19/06/2022</a:t>
            </a:fld>
            <a:endParaRPr lang="fr-FR"/>
          </a:p>
        </p:txBody>
      </p:sp>
      <p:sp>
        <p:nvSpPr>
          <p:cNvPr id="8" name="Rectangle 7"/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fld id="{A5BCFD1A-A825-6240-8138-8A575D3D8A3C}" type="slidenum">
              <a:rPr lang="fr-FR" smtClean="0"/>
              <a:t>‹N°›</a:t>
            </a:fld>
            <a:endParaRPr lang="fr-FR"/>
          </a:p>
        </p:txBody>
      </p:sp>
      <p:sp>
        <p:nvSpPr>
          <p:cNvPr id="9" name="Rectangle 8"/>
          <p:cNvSpPr>
            <a:spLocks noGrp="1"/>
          </p:cNvSpPr>
          <p:nvPr>
            <p:ph type="ftr" sz="quarter" idx="26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  <p:transition>
    <p:fade/>
  </p:transition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re. Texte et 2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3"/>
          </p:nvPr>
        </p:nvSpPr>
        <p:spPr>
          <a:xfrm>
            <a:off x="6197600" y="3938591"/>
            <a:ext cx="5384800" cy="2187575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8CD8FA-61DC-47FE-A485-0F79CDA50B27}" type="slidenum">
              <a:rPr lang="fr-FR" smtClean="0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‹N°›</a:t>
            </a:fld>
            <a:endParaRPr lang="fr-FR">
              <a:solidFill>
                <a:prstClr val="white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uverture de l'albu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7"/>
          <p:cNvSpPr>
            <a:spLocks noGrp="1"/>
          </p:cNvSpPr>
          <p:nvPr>
            <p:ph type="title" hasCustomPrompt="1"/>
          </p:nvPr>
        </p:nvSpPr>
        <p:spPr>
          <a:xfrm>
            <a:off x="304803" y="3962400"/>
            <a:ext cx="11064647" cy="1066800"/>
          </a:xfrm>
        </p:spPr>
        <p:txBody>
          <a:bodyPr bIns="0"/>
          <a:lstStyle>
            <a:lvl1pPr algn="r" eaLnBrk="1" latinLnBrk="0" hangingPunct="1">
              <a:defRPr kumimoji="0" lang="fr-FR"/>
            </a:lvl1pPr>
            <a:extLst/>
          </a:lstStyle>
          <a:p>
            <a:r>
              <a:rPr kumimoji="0" lang="fr-FR"/>
              <a:t>Cliquez pour ajouter le titre de l'album photo</a:t>
            </a:r>
          </a:p>
        </p:txBody>
      </p:sp>
      <p:sp>
        <p:nvSpPr>
          <p:cNvPr id="30" name="Rectangle 7"/>
          <p:cNvSpPr>
            <a:spLocks/>
          </p:cNvSpPr>
          <p:nvPr/>
        </p:nvSpPr>
        <p:spPr>
          <a:xfrm>
            <a:off x="604981" y="5181600"/>
            <a:ext cx="10972800" cy="11430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pPr algn="ctr" defTabSz="685800">
              <a:spcBef>
                <a:spcPct val="0"/>
              </a:spcBef>
              <a:defRPr kumimoji="0" lang="fr-FR"/>
            </a:pPr>
            <a:endParaRPr lang="fr-FR" sz="2400" i="1" kern="0">
              <a:solidFill>
                <a:prstClr val="white"/>
              </a:solidFill>
            </a:endParaRPr>
          </a:p>
        </p:txBody>
      </p:sp>
      <p:sp>
        <p:nvSpPr>
          <p:cNvPr id="9" name="Rectangle 7"/>
          <p:cNvSpPr>
            <a:spLocks noGrp="1"/>
          </p:cNvSpPr>
          <p:nvPr>
            <p:ph type="body" sz="quarter" idx="10" hasCustomPrompt="1"/>
          </p:nvPr>
        </p:nvSpPr>
        <p:spPr>
          <a:xfrm>
            <a:off x="2844800" y="5133975"/>
            <a:ext cx="8515928" cy="1219200"/>
          </a:xfrm>
        </p:spPr>
        <p:txBody>
          <a:bodyPr vert="horz" tIns="0" anchor="t" anchorCtr="0">
            <a:noAutofit/>
          </a:bodyPr>
          <a:lstStyle>
            <a:lvl1pPr marL="0" marR="0" indent="0" algn="r" rtl="0" eaLnBrk="1" latinLnBrk="0" hangingPunct="1">
              <a:spcBef>
                <a:spcPct val="20000"/>
              </a:spcBef>
              <a:buFontTx/>
              <a:buNone/>
              <a:defRPr kumimoji="0" lang="fr-FR" sz="1350" i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kumimoji="0" lang="fr-FR"/>
              <a:t>Cliquez pour ajouter la date et d'autres informations</a:t>
            </a:r>
          </a:p>
        </p:txBody>
      </p:sp>
      <p:sp>
        <p:nvSpPr>
          <p:cNvPr id="27" name="Rectangle 6"/>
          <p:cNvSpPr>
            <a:spLocks noGrp="1"/>
          </p:cNvSpPr>
          <p:nvPr>
            <p:ph type="pic" sz="quarter" idx="11"/>
          </p:nvPr>
        </p:nvSpPr>
        <p:spPr>
          <a:xfrm>
            <a:off x="8128000" y="1600200"/>
            <a:ext cx="3048000" cy="22860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/>
          <a:lstStyle/>
          <a:p>
            <a:pPr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6" name="Rectangle 5"/>
          <p:cNvSpPr/>
          <p:nvPr/>
        </p:nvSpPr>
        <p:spPr>
          <a:xfrm>
            <a:off x="235792" y="186904"/>
            <a:ext cx="11684000" cy="6213896"/>
          </a:xfrm>
          <a:prstGeom prst="rect">
            <a:avLst/>
          </a:prstGeom>
          <a:noFill/>
          <a:ln w="9525" cap="rnd" cmpd="sng" algn="ctr">
            <a:solidFill>
              <a:schemeClr val="bg1">
                <a:tint val="85000"/>
              </a:schemeClr>
            </a:solidFill>
            <a:prstDash val="dash"/>
          </a:ln>
          <a:effectLst>
            <a:outerShdw blurRad="25400" dist="12700" dir="5400000" algn="tl" rotWithShape="0">
              <a:schemeClr val="bg1">
                <a:alpha val="60000"/>
              </a:scheme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03DC0FC9-0677-5A46-B562-1231E4F746D6}" type="datetimeFigureOut">
              <a:rPr lang="fr-FR" smtClean="0">
                <a:solidFill>
                  <a:srgbClr val="D4D2D0"/>
                </a:solidFill>
              </a:rPr>
              <a:pPr/>
              <a:t>19/06/2022</a:t>
            </a:fld>
            <a:endParaRPr>
              <a:solidFill>
                <a:srgbClr val="D4D2D0"/>
              </a:solidFill>
            </a:endParaRPr>
          </a:p>
        </p:txBody>
      </p:sp>
      <p:sp>
        <p:nvSpPr>
          <p:cNvPr id="12" name="Rectangle 11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90818431-A60E-5B4A-9540-2859E18A6DC6}" type="slidenum">
              <a:rPr smtClean="0">
                <a:solidFill>
                  <a:srgbClr val="D4D2D0"/>
                </a:solidFill>
              </a:rPr>
              <a:pPr/>
              <a:t>‹N°›</a:t>
            </a:fld>
            <a:endParaRPr>
              <a:solidFill>
                <a:srgbClr val="D4D2D0"/>
              </a:solidFill>
            </a:endParaRPr>
          </a:p>
        </p:txBody>
      </p:sp>
      <p:sp>
        <p:nvSpPr>
          <p:cNvPr id="13" name="Rectangle 12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endParaRPr>
              <a:solidFill>
                <a:srgbClr val="D4D2D0"/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Pays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9"/>
          <p:cNvSpPr>
            <a:spLocks noGrp="1" noChangeAspect="1"/>
          </p:cNvSpPr>
          <p:nvPr>
            <p:ph type="pic" sz="quarter" idx="10"/>
          </p:nvPr>
        </p:nvSpPr>
        <p:spPr>
          <a:xfrm>
            <a:off x="1219200" y="294590"/>
            <a:ext cx="9956800" cy="56007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fr-FR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7" name="Rectangle 5"/>
          <p:cNvSpPr>
            <a:spLocks noGrp="1"/>
          </p:cNvSpPr>
          <p:nvPr>
            <p:ph type="body" sz="quarter" idx="11" hasCustomPrompt="1"/>
          </p:nvPr>
        </p:nvSpPr>
        <p:spPr>
          <a:xfrm>
            <a:off x="1219200" y="6019800"/>
            <a:ext cx="9956800" cy="381000"/>
          </a:xfrm>
        </p:spPr>
        <p:txBody>
          <a:bodyPr rIns="9144" anchor="t" anchorCtr="0">
            <a:noAutofit/>
          </a:bodyPr>
          <a:lstStyle>
            <a:lvl1pPr marL="0" marR="0" indent="0" algn="l" rtl="0" eaLnBrk="1" latinLnBrk="0" hangingPunct="1">
              <a:spcBef>
                <a:spcPct val="20000"/>
              </a:spcBef>
              <a:buFontTx/>
              <a:buNone/>
              <a:defRPr kumimoji="0" lang="fr-FR" sz="1350" i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4" name="Rectangle 3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03DC0FC9-0677-5A46-B562-1231E4F746D6}" type="datetimeFigureOut">
              <a:rPr lang="fr-FR" smtClean="0">
                <a:solidFill>
                  <a:srgbClr val="D4D2D0"/>
                </a:solidFill>
              </a:rPr>
              <a:pPr/>
              <a:t>19/06/2022</a:t>
            </a:fld>
            <a:endParaRPr>
              <a:solidFill>
                <a:srgbClr val="D4D2D0"/>
              </a:solidFill>
            </a:endParaRPr>
          </a:p>
        </p:txBody>
      </p:sp>
      <p:sp>
        <p:nvSpPr>
          <p:cNvPr id="6" name="Rectangle 5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90818431-A60E-5B4A-9540-2859E18A6DC6}" type="slidenum">
              <a:rPr smtClean="0">
                <a:solidFill>
                  <a:srgbClr val="D4D2D0"/>
                </a:solidFill>
              </a:rPr>
              <a:pPr/>
              <a:t>‹N°›</a:t>
            </a:fld>
            <a:endParaRPr>
              <a:solidFill>
                <a:srgbClr val="D4D2D0"/>
              </a:solidFill>
            </a:endParaRPr>
          </a:p>
        </p:txBody>
      </p:sp>
      <p:sp>
        <p:nvSpPr>
          <p:cNvPr id="8" name="Rectangle 7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endParaRPr>
              <a:solidFill>
                <a:srgbClr val="D4D2D0"/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 preserve="1">
  <p:cSld name="Portrait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8"/>
          <p:cNvSpPr>
            <a:spLocks noGrp="1"/>
          </p:cNvSpPr>
          <p:nvPr>
            <p:ph type="pic" sz="quarter" idx="10"/>
          </p:nvPr>
        </p:nvSpPr>
        <p:spPr>
          <a:xfrm>
            <a:off x="559169" y="233241"/>
            <a:ext cx="6187073" cy="61722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fr-FR" sz="18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13" name="Rectangle 6"/>
          <p:cNvSpPr>
            <a:spLocks noGrp="1"/>
          </p:cNvSpPr>
          <p:nvPr>
            <p:ph type="body" sz="quarter" idx="11" hasCustomPrompt="1"/>
          </p:nvPr>
        </p:nvSpPr>
        <p:spPr>
          <a:xfrm>
            <a:off x="7010400" y="3048000"/>
            <a:ext cx="4673600" cy="3352800"/>
          </a:xfrm>
        </p:spPr>
        <p:txBody>
          <a:bodyPr tIns="91440" bIns="91440" anchor="b" anchorCtr="0">
            <a:noAutofit/>
          </a:bodyPr>
          <a:lstStyle>
            <a:lvl1pPr marL="0" marR="0" indent="0" algn="l" rtl="0" eaLnBrk="1" latinLnBrk="0" hangingPunct="1">
              <a:spcBef>
                <a:spcPct val="20000"/>
              </a:spcBef>
              <a:buFontTx/>
              <a:buNone/>
              <a:defRPr kumimoji="0" lang="fr-FR" sz="1350" i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4" name="Rectangle 3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03DC0FC9-0677-5A46-B562-1231E4F746D6}" type="datetimeFigureOut">
              <a:rPr lang="fr-FR" smtClean="0">
                <a:solidFill>
                  <a:srgbClr val="D4D2D0"/>
                </a:solidFill>
              </a:rPr>
              <a:pPr/>
              <a:t>19/06/2022</a:t>
            </a:fld>
            <a:endParaRPr>
              <a:solidFill>
                <a:srgbClr val="D4D2D0"/>
              </a:solidFill>
            </a:endParaRPr>
          </a:p>
        </p:txBody>
      </p:sp>
      <p:sp>
        <p:nvSpPr>
          <p:cNvPr id="5" name="Rectangle 4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90818431-A60E-5B4A-9540-2859E18A6DC6}" type="slidenum">
              <a:rPr smtClean="0">
                <a:solidFill>
                  <a:srgbClr val="D4D2D0"/>
                </a:solidFill>
              </a:rPr>
              <a:pPr/>
              <a:t>‹N°›</a:t>
            </a:fld>
            <a:endParaRPr>
              <a:solidFill>
                <a:srgbClr val="D4D2D0"/>
              </a:solidFill>
            </a:endParaRPr>
          </a:p>
        </p:txBody>
      </p:sp>
      <p:sp>
        <p:nvSpPr>
          <p:cNvPr id="6" name="Rectangle 5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endParaRPr>
              <a:solidFill>
                <a:srgbClr val="D4D2D0"/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aysage (plein écra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6"/>
          <p:cNvSpPr>
            <a:spLocks noGrp="1" noChangeAspect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noFill/>
          <a:ln w="25400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18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>
              <a:buFontTx/>
              <a:buNone/>
            </a:pPr>
            <a:r>
              <a:rPr kumimoji="0" lang="fr-FR" i="0"/>
              <a:t>Cliquez sur l'icône</a:t>
            </a:r>
            <a:r>
              <a:rPr kumimoji="0" lang="fr-FR" i="0" baseline="0"/>
              <a:t> pour ajouter </a:t>
            </a:r>
            <a:r>
              <a:rPr kumimoji="0" lang="fr-FR" i="0"/>
              <a:t>une image en mode Page entière</a:t>
            </a:r>
            <a:endParaRPr kumimoji="0" lang="fr-FR" i="0" baseline="0"/>
          </a:p>
          <a:p>
            <a:pPr marL="0" marR="0" indent="0" algn="ctr">
              <a:buFontTx/>
              <a:buNone/>
            </a:pPr>
            <a:endParaRPr kumimoji="0" lang="fr-FR" i="0"/>
          </a:p>
          <a:p>
            <a:pPr algn="ctr">
              <a:buFontTx/>
              <a:buNone/>
            </a:pPr>
            <a:endParaRPr kumimoji="0" lang="fr-FR" i="0"/>
          </a:p>
          <a:p>
            <a:pPr algn="ctr">
              <a:buFontTx/>
              <a:buNone/>
            </a:pPr>
            <a:endParaRPr kumimoji="0" lang="fr-FR" i="0"/>
          </a:p>
        </p:txBody>
      </p:sp>
    </p:spTree>
  </p:cSld>
  <p:clrMapOvr>
    <a:masterClrMapping/>
  </p:clrMapOvr>
  <p:transition>
    <p:fade/>
  </p:transition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d'albu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2"/>
          <p:cNvSpPr>
            <a:spLocks noGrp="1"/>
          </p:cNvSpPr>
          <p:nvPr>
            <p:ph type="title" hasCustomPrompt="1"/>
          </p:nvPr>
        </p:nvSpPr>
        <p:spPr>
          <a:xfrm>
            <a:off x="1003560" y="4572000"/>
            <a:ext cx="10375640" cy="990600"/>
          </a:xfrm>
        </p:spPr>
        <p:txBody>
          <a:bodyPr vert="horz" bIns="0" anchor="b" anchorCtr="0"/>
          <a:lstStyle>
            <a:lvl1pPr eaLnBrk="1" latinLnBrk="0" hangingPunct="1">
              <a:defRPr kumimoji="0" lang="fr-FR" baseline="0"/>
            </a:lvl1pPr>
            <a:extLst/>
          </a:lstStyle>
          <a:p>
            <a:r>
              <a:rPr kumimoji="0" lang="fr-FR"/>
              <a:t>Cliquez pour ajouter un titre de section</a:t>
            </a:r>
          </a:p>
        </p:txBody>
      </p:sp>
      <p:sp>
        <p:nvSpPr>
          <p:cNvPr id="27" name="Rectangle 11"/>
          <p:cNvSpPr>
            <a:spLocks noGrp="1"/>
          </p:cNvSpPr>
          <p:nvPr>
            <p:ph type="body" sz="quarter" idx="14" hasCustomPrompt="1"/>
          </p:nvPr>
        </p:nvSpPr>
        <p:spPr>
          <a:xfrm>
            <a:off x="1003560" y="5600700"/>
            <a:ext cx="10363200" cy="838200"/>
          </a:xfrm>
        </p:spPr>
        <p:txBody>
          <a:bodyPr vert="horz" tIns="0"/>
          <a:lstStyle>
            <a:lvl1pPr eaLnBrk="1" latinLnBrk="0" hangingPunct="1">
              <a:buFontTx/>
              <a:buNone/>
              <a:defRPr kumimoji="0" lang="fr-FR" sz="1350"/>
            </a:lvl1pPr>
            <a:extLst/>
          </a:lstStyle>
          <a:p>
            <a:pPr lvl="0"/>
            <a:r>
              <a:rPr kumimoji="0" lang="fr-FR"/>
              <a:t>Cliquez pour ajouter un sous-titre</a:t>
            </a:r>
          </a:p>
        </p:txBody>
      </p:sp>
      <p:sp>
        <p:nvSpPr>
          <p:cNvPr id="7" name="Rectangle 6"/>
          <p:cNvSpPr>
            <a:spLocks noGrp="1"/>
          </p:cNvSpPr>
          <p:nvPr>
            <p:ph type="pic" sz="quarter" idx="11"/>
          </p:nvPr>
        </p:nvSpPr>
        <p:spPr>
          <a:xfrm>
            <a:off x="1048451" y="2140695"/>
            <a:ext cx="3048000" cy="22860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/>
          <a:lstStyle/>
          <a:p>
            <a:pPr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18" name="Rectangle 6"/>
          <p:cNvSpPr>
            <a:spLocks noGrp="1"/>
          </p:cNvSpPr>
          <p:nvPr>
            <p:ph type="pic" sz="quarter" idx="15"/>
          </p:nvPr>
        </p:nvSpPr>
        <p:spPr>
          <a:xfrm>
            <a:off x="4632805" y="2140695"/>
            <a:ext cx="3048000" cy="22860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/>
          <a:lstStyle/>
          <a:p>
            <a:pPr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2" name="Rectangle 6"/>
          <p:cNvSpPr>
            <a:spLocks noGrp="1"/>
          </p:cNvSpPr>
          <p:nvPr>
            <p:ph type="pic" sz="quarter" idx="16"/>
          </p:nvPr>
        </p:nvSpPr>
        <p:spPr>
          <a:xfrm>
            <a:off x="8217160" y="2140695"/>
            <a:ext cx="3048000" cy="22860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/>
          <a:lstStyle/>
          <a:p>
            <a:pPr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8" name="Rectangle 7"/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fld id="{03DC0FC9-0677-5A46-B562-1231E4F746D6}" type="datetimeFigureOut">
              <a:rPr lang="fr-FR" smtClean="0">
                <a:solidFill>
                  <a:srgbClr val="D4D2D0"/>
                </a:solidFill>
              </a:rPr>
              <a:pPr/>
              <a:t>19/06/2022</a:t>
            </a:fld>
            <a:endParaRPr>
              <a:solidFill>
                <a:srgbClr val="D4D2D0"/>
              </a:solidFill>
            </a:endParaRPr>
          </a:p>
        </p:txBody>
      </p:sp>
      <p:sp>
        <p:nvSpPr>
          <p:cNvPr id="9" name="Rectangle 8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90818431-A60E-5B4A-9540-2859E18A6DC6}" type="slidenum">
              <a:rPr smtClean="0">
                <a:solidFill>
                  <a:srgbClr val="D4D2D0"/>
                </a:solidFill>
              </a:rPr>
              <a:pPr/>
              <a:t>‹N°›</a:t>
            </a:fld>
            <a:endParaRPr>
              <a:solidFill>
                <a:srgbClr val="D4D2D0"/>
              </a:solidFill>
            </a:endParaRPr>
          </a:p>
        </p:txBody>
      </p:sp>
      <p:sp>
        <p:nvSpPr>
          <p:cNvPr id="10" name="Rectangle 9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endParaRPr>
              <a:solidFill>
                <a:srgbClr val="D4D2D0"/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 preserve="1">
  <p:cSld name="Portrait 2 poses avec légend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8"/>
          <p:cNvSpPr>
            <a:spLocks noGrp="1" noChangeAspect="1"/>
          </p:cNvSpPr>
          <p:nvPr>
            <p:ph type="pic" sz="quarter" idx="10"/>
          </p:nvPr>
        </p:nvSpPr>
        <p:spPr>
          <a:xfrm>
            <a:off x="6296065" y="609603"/>
            <a:ext cx="4575137" cy="4575141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fr-FR" sz="18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11" name="Rectangle 8"/>
          <p:cNvSpPr>
            <a:spLocks noGrp="1" noChangeAspect="1"/>
          </p:cNvSpPr>
          <p:nvPr>
            <p:ph type="pic" sz="quarter" idx="11"/>
          </p:nvPr>
        </p:nvSpPr>
        <p:spPr>
          <a:xfrm>
            <a:off x="1422400" y="609600"/>
            <a:ext cx="4572000" cy="45720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fr-FR" sz="18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3" name="Rectangle 7"/>
          <p:cNvSpPr>
            <a:spLocks noGrp="1"/>
          </p:cNvSpPr>
          <p:nvPr>
            <p:ph type="body" sz="quarter" idx="14" hasCustomPrompt="1"/>
          </p:nvPr>
        </p:nvSpPr>
        <p:spPr>
          <a:xfrm>
            <a:off x="1422400" y="5334000"/>
            <a:ext cx="4572000" cy="1066800"/>
          </a:xfrm>
        </p:spPr>
        <p:txBody>
          <a:bodyPr lIns="91440" rIns="9144" anchor="t" anchorCtr="0">
            <a:noAutofit/>
          </a:bodyPr>
          <a:lstStyle>
            <a:lvl1pPr marL="0" marR="0" indent="0" algn="l" rtl="0" eaLnBrk="1" latinLnBrk="0" hangingPunct="1">
              <a:spcBef>
                <a:spcPct val="20000"/>
              </a:spcBef>
              <a:buFontTx/>
              <a:buNone/>
              <a:defRPr kumimoji="0" lang="fr-FR" sz="135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19" name="Rectangle 7"/>
          <p:cNvSpPr>
            <a:spLocks noGrp="1"/>
          </p:cNvSpPr>
          <p:nvPr>
            <p:ph type="body" sz="quarter" idx="15" hasCustomPrompt="1"/>
          </p:nvPr>
        </p:nvSpPr>
        <p:spPr>
          <a:xfrm>
            <a:off x="6299200" y="5334000"/>
            <a:ext cx="4572000" cy="1066800"/>
          </a:xfrm>
        </p:spPr>
        <p:txBody>
          <a:bodyPr lIns="91440" rIns="9144" anchor="t" anchorCtr="0">
            <a:noAutofit/>
          </a:bodyPr>
          <a:lstStyle>
            <a:lvl1pPr marL="0" marR="0" indent="0" algn="l" rtl="0" eaLnBrk="1" latinLnBrk="0" hangingPunct="1">
              <a:spcBef>
                <a:spcPct val="20000"/>
              </a:spcBef>
              <a:buFontTx/>
              <a:buNone/>
              <a:defRPr kumimoji="0" lang="fr-FR" sz="135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6" name="Rectangle 5"/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03DC0FC9-0677-5A46-B562-1231E4F746D6}" type="datetimeFigureOut">
              <a:rPr lang="fr-FR" smtClean="0">
                <a:solidFill>
                  <a:srgbClr val="D4D2D0"/>
                </a:solidFill>
              </a:rPr>
              <a:pPr/>
              <a:t>19/06/2022</a:t>
            </a:fld>
            <a:endParaRPr>
              <a:solidFill>
                <a:srgbClr val="D4D2D0"/>
              </a:solidFill>
            </a:endParaRPr>
          </a:p>
        </p:txBody>
      </p:sp>
      <p:sp>
        <p:nvSpPr>
          <p:cNvPr id="7" name="Rectangle 6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90818431-A60E-5B4A-9540-2859E18A6DC6}" type="slidenum">
              <a:rPr smtClean="0">
                <a:solidFill>
                  <a:srgbClr val="D4D2D0"/>
                </a:solidFill>
              </a:rPr>
              <a:pPr/>
              <a:t>‹N°›</a:t>
            </a:fld>
            <a:endParaRPr>
              <a:solidFill>
                <a:srgbClr val="D4D2D0"/>
              </a:solidFill>
            </a:endParaRPr>
          </a:p>
        </p:txBody>
      </p:sp>
      <p:sp>
        <p:nvSpPr>
          <p:cNvPr id="8" name="Rectangle 7"/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endParaRPr>
              <a:solidFill>
                <a:srgbClr val="D4D2D0"/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ysage 2 poses avec légend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7"/>
          <p:cNvSpPr>
            <a:spLocks noGrp="1" noChangeAspect="1"/>
          </p:cNvSpPr>
          <p:nvPr>
            <p:ph type="pic" sz="quarter" idx="13"/>
          </p:nvPr>
        </p:nvSpPr>
        <p:spPr>
          <a:xfrm>
            <a:off x="6197600" y="1676400"/>
            <a:ext cx="5384800" cy="302895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18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25" name="Rectangle 7"/>
          <p:cNvSpPr>
            <a:spLocks noGrp="1" noChangeAspect="1"/>
          </p:cNvSpPr>
          <p:nvPr>
            <p:ph type="pic" sz="quarter" idx="14"/>
          </p:nvPr>
        </p:nvSpPr>
        <p:spPr>
          <a:xfrm>
            <a:off x="609600" y="1676400"/>
            <a:ext cx="5384800" cy="302895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18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8" name="Rectangle 7"/>
          <p:cNvSpPr>
            <a:spLocks noGrp="1"/>
          </p:cNvSpPr>
          <p:nvPr>
            <p:ph type="body" sz="quarter" idx="16" hasCustomPrompt="1"/>
          </p:nvPr>
        </p:nvSpPr>
        <p:spPr>
          <a:xfrm>
            <a:off x="609600" y="4857750"/>
            <a:ext cx="5384800" cy="1238250"/>
          </a:xfrm>
        </p:spPr>
        <p:txBody>
          <a:bodyPr rIns="9144" anchor="t" anchorCtr="0">
            <a:noAutofit/>
          </a:bodyPr>
          <a:lstStyle>
            <a:lvl1pPr marL="0" marR="0" indent="0" algn="l" rtl="0" eaLnBrk="1" latinLnBrk="0" hangingPunct="1">
              <a:spcBef>
                <a:spcPct val="20000"/>
              </a:spcBef>
              <a:buFontTx/>
              <a:buNone/>
              <a:defRPr kumimoji="0" lang="fr-FR" sz="135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19" name="Rectangle 7"/>
          <p:cNvSpPr>
            <a:spLocks noGrp="1"/>
          </p:cNvSpPr>
          <p:nvPr>
            <p:ph type="body" sz="quarter" idx="17" hasCustomPrompt="1"/>
          </p:nvPr>
        </p:nvSpPr>
        <p:spPr>
          <a:xfrm>
            <a:off x="6197600" y="4857750"/>
            <a:ext cx="5384800" cy="1238250"/>
          </a:xfrm>
        </p:spPr>
        <p:txBody>
          <a:bodyPr rIns="9144" anchor="t" anchorCtr="0">
            <a:noAutofit/>
          </a:bodyPr>
          <a:lstStyle>
            <a:lvl1pPr marL="0" marR="0" indent="0" algn="l" rtl="0" eaLnBrk="1" latinLnBrk="0" hangingPunct="1">
              <a:spcBef>
                <a:spcPct val="20000"/>
              </a:spcBef>
              <a:buFontTx/>
              <a:buNone/>
              <a:defRPr kumimoji="0" lang="fr-FR" sz="135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6" name="Rectangle 5"/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03DC0FC9-0677-5A46-B562-1231E4F746D6}" type="datetimeFigureOut">
              <a:rPr lang="fr-FR" smtClean="0">
                <a:solidFill>
                  <a:srgbClr val="D4D2D0"/>
                </a:solidFill>
              </a:rPr>
              <a:pPr/>
              <a:t>19/06/2022</a:t>
            </a:fld>
            <a:endParaRPr>
              <a:solidFill>
                <a:srgbClr val="D4D2D0"/>
              </a:solidFill>
            </a:endParaRPr>
          </a:p>
        </p:txBody>
      </p:sp>
      <p:sp>
        <p:nvSpPr>
          <p:cNvPr id="7" name="Rectangle 6"/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90818431-A60E-5B4A-9540-2859E18A6DC6}" type="slidenum">
              <a:rPr smtClean="0">
                <a:solidFill>
                  <a:srgbClr val="D4D2D0"/>
                </a:solidFill>
              </a:rPr>
              <a:pPr/>
              <a:t>‹N°›</a:t>
            </a:fld>
            <a:endParaRPr>
              <a:solidFill>
                <a:srgbClr val="D4D2D0"/>
              </a:solidFill>
            </a:endParaRPr>
          </a:p>
        </p:txBody>
      </p:sp>
      <p:sp>
        <p:nvSpPr>
          <p:cNvPr id="9" name="Rectangle 8"/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endParaRPr>
              <a:solidFill>
                <a:srgbClr val="D4D2D0"/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poses mélangé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7"/>
          <p:cNvSpPr>
            <a:spLocks noGrp="1" noChangeAspect="1"/>
          </p:cNvSpPr>
          <p:nvPr>
            <p:ph type="pic" sz="quarter" idx="11"/>
          </p:nvPr>
        </p:nvSpPr>
        <p:spPr>
          <a:xfrm>
            <a:off x="6855968" y="381000"/>
            <a:ext cx="5031232" cy="2830068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fr-FR" sz="18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22" name="Rectangle 7"/>
          <p:cNvSpPr>
            <a:spLocks noGrp="1" noChangeAspect="1"/>
          </p:cNvSpPr>
          <p:nvPr>
            <p:ph type="pic" sz="quarter" idx="12"/>
          </p:nvPr>
        </p:nvSpPr>
        <p:spPr>
          <a:xfrm>
            <a:off x="605536" y="381000"/>
            <a:ext cx="5949696" cy="5949696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fr-FR" sz="18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11" name="Rectangle 7"/>
          <p:cNvSpPr>
            <a:spLocks noGrp="1"/>
          </p:cNvSpPr>
          <p:nvPr>
            <p:ph type="body" sz="quarter" idx="13" hasCustomPrompt="1"/>
          </p:nvPr>
        </p:nvSpPr>
        <p:spPr>
          <a:xfrm>
            <a:off x="6855970" y="3352800"/>
            <a:ext cx="5031233" cy="2971800"/>
          </a:xfrm>
        </p:spPr>
        <p:txBody>
          <a:bodyPr anchor="t" anchorCtr="0">
            <a:noAutofit/>
          </a:bodyPr>
          <a:lstStyle>
            <a:lvl1pPr marL="0" marR="0" indent="0" algn="l" rtl="0" eaLnBrk="1" latinLnBrk="0" hangingPunct="1">
              <a:spcBef>
                <a:spcPct val="20000"/>
              </a:spcBef>
              <a:buFontTx/>
              <a:buNone/>
              <a:defRPr kumimoji="0" lang="fr-FR" sz="1350" i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5" name="Rectangle 4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03DC0FC9-0677-5A46-B562-1231E4F746D6}" type="datetimeFigureOut">
              <a:rPr lang="fr-FR" smtClean="0">
                <a:solidFill>
                  <a:srgbClr val="D4D2D0"/>
                </a:solidFill>
              </a:rPr>
              <a:pPr/>
              <a:t>19/06/2022</a:t>
            </a:fld>
            <a:endParaRPr>
              <a:solidFill>
                <a:srgbClr val="D4D2D0"/>
              </a:solidFill>
            </a:endParaRPr>
          </a:p>
        </p:txBody>
      </p:sp>
      <p:sp>
        <p:nvSpPr>
          <p:cNvPr id="7" name="Rectangle 6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90818431-A60E-5B4A-9540-2859E18A6DC6}" type="slidenum">
              <a:rPr smtClean="0">
                <a:solidFill>
                  <a:srgbClr val="D4D2D0"/>
                </a:solidFill>
              </a:rPr>
              <a:pPr/>
              <a:t>‹N°›</a:t>
            </a:fld>
            <a:endParaRPr>
              <a:solidFill>
                <a:srgbClr val="D4D2D0"/>
              </a:solidFill>
            </a:endParaRPr>
          </a:p>
        </p:txBody>
      </p:sp>
      <p:sp>
        <p:nvSpPr>
          <p:cNvPr id="8" name="Rectangle 7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>
              <a:solidFill>
                <a:srgbClr val="D4D2D0"/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ortrait 3 poses avec légend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8"/>
          <p:cNvSpPr>
            <a:spLocks noGrp="1" noChangeAspect="1"/>
          </p:cNvSpPr>
          <p:nvPr>
            <p:ph type="pic" sz="quarter" idx="10"/>
          </p:nvPr>
        </p:nvSpPr>
        <p:spPr>
          <a:xfrm>
            <a:off x="304800" y="1066800"/>
            <a:ext cx="3657600" cy="36576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342900" marR="0" indent="-342900" algn="ctr" rtl="0" eaLnBrk="1" latinLnBrk="0" hangingPunct="1">
              <a:spcBef>
                <a:spcPct val="20000"/>
              </a:spcBef>
              <a:buFontTx/>
              <a:buNone/>
              <a:defRPr kumimoji="0" lang="fr-FR" sz="18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4" name="Rectangle 8"/>
          <p:cNvSpPr>
            <a:spLocks noGrp="1" noChangeAspect="1"/>
          </p:cNvSpPr>
          <p:nvPr>
            <p:ph type="pic" sz="quarter" idx="11"/>
          </p:nvPr>
        </p:nvSpPr>
        <p:spPr>
          <a:xfrm>
            <a:off x="4267200" y="1066800"/>
            <a:ext cx="3657600" cy="36576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342900" marR="0" indent="-342900" algn="ctr" rtl="0" eaLnBrk="1" latinLnBrk="0" hangingPunct="1">
              <a:spcBef>
                <a:spcPct val="20000"/>
              </a:spcBef>
              <a:buFontTx/>
              <a:buNone/>
              <a:defRPr kumimoji="0" lang="fr-FR" sz="18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31" name="Rectangle 8"/>
          <p:cNvSpPr>
            <a:spLocks noGrp="1" noChangeAspect="1"/>
          </p:cNvSpPr>
          <p:nvPr>
            <p:ph type="pic" sz="quarter" idx="12"/>
          </p:nvPr>
        </p:nvSpPr>
        <p:spPr>
          <a:xfrm>
            <a:off x="8229600" y="1066800"/>
            <a:ext cx="3657600" cy="36576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342900" marR="0" indent="-342900" algn="ctr" rtl="0" eaLnBrk="1" latinLnBrk="0" hangingPunct="1">
              <a:spcBef>
                <a:spcPct val="20000"/>
              </a:spcBef>
              <a:buFontTx/>
              <a:buNone/>
              <a:defRPr kumimoji="0" lang="fr-FR" sz="18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7" name="Rectangle 6"/>
          <p:cNvSpPr>
            <a:spLocks noGrp="1"/>
          </p:cNvSpPr>
          <p:nvPr>
            <p:ph type="body" sz="quarter" idx="13" hasCustomPrompt="1"/>
          </p:nvPr>
        </p:nvSpPr>
        <p:spPr>
          <a:xfrm>
            <a:off x="304800" y="4876800"/>
            <a:ext cx="3657600" cy="1447800"/>
          </a:xfrm>
        </p:spPr>
        <p:txBody>
          <a:bodyPr anchor="t" anchorCtr="0">
            <a:noAutofit/>
          </a:bodyPr>
          <a:lstStyle>
            <a:lvl1pPr marL="0" marR="0" indent="0" algn="l" rtl="0" eaLnBrk="1" latinLnBrk="0" hangingPunct="1">
              <a:spcBef>
                <a:spcPct val="20000"/>
              </a:spcBef>
              <a:buFontTx/>
              <a:buNone/>
              <a:defRPr kumimoji="0" lang="fr-FR" sz="135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6" name="Rectangle 6"/>
          <p:cNvSpPr>
            <a:spLocks noGrp="1"/>
          </p:cNvSpPr>
          <p:nvPr>
            <p:ph type="body" sz="quarter" idx="14" hasCustomPrompt="1"/>
          </p:nvPr>
        </p:nvSpPr>
        <p:spPr>
          <a:xfrm>
            <a:off x="4267200" y="4876800"/>
            <a:ext cx="3657600" cy="1447800"/>
          </a:xfrm>
        </p:spPr>
        <p:txBody>
          <a:bodyPr anchor="t" anchorCtr="0">
            <a:noAutofit/>
          </a:bodyPr>
          <a:lstStyle>
            <a:lvl1pPr marL="0" marR="0" indent="0" algn="l" rtl="0" eaLnBrk="1" latinLnBrk="0" hangingPunct="1">
              <a:spcBef>
                <a:spcPct val="20000"/>
              </a:spcBef>
              <a:buFontTx/>
              <a:buNone/>
              <a:defRPr kumimoji="0" lang="fr-FR" sz="135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14" name="Rectangle 6"/>
          <p:cNvSpPr>
            <a:spLocks noGrp="1"/>
          </p:cNvSpPr>
          <p:nvPr>
            <p:ph type="body" sz="quarter" idx="15" hasCustomPrompt="1"/>
          </p:nvPr>
        </p:nvSpPr>
        <p:spPr>
          <a:xfrm>
            <a:off x="8229600" y="4876800"/>
            <a:ext cx="3657600" cy="1447800"/>
          </a:xfrm>
        </p:spPr>
        <p:txBody>
          <a:bodyPr anchor="t" anchorCtr="0">
            <a:noAutofit/>
          </a:bodyPr>
          <a:lstStyle>
            <a:lvl1pPr marL="0" marR="0" indent="0" algn="l" rtl="0" eaLnBrk="1" latinLnBrk="0" hangingPunct="1">
              <a:spcBef>
                <a:spcPct val="20000"/>
              </a:spcBef>
              <a:buFontTx/>
              <a:buNone/>
              <a:defRPr kumimoji="0" lang="fr-FR" sz="135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8" name="Rectangle 7"/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03DC0FC9-0677-5A46-B562-1231E4F746D6}" type="datetimeFigureOut">
              <a:rPr lang="fr-FR" smtClean="0">
                <a:solidFill>
                  <a:srgbClr val="D4D2D0"/>
                </a:solidFill>
              </a:rPr>
              <a:pPr/>
              <a:t>19/06/2022</a:t>
            </a:fld>
            <a:endParaRPr>
              <a:solidFill>
                <a:srgbClr val="D4D2D0"/>
              </a:solidFill>
            </a:endParaRPr>
          </a:p>
        </p:txBody>
      </p:sp>
      <p:sp>
        <p:nvSpPr>
          <p:cNvPr id="9" name="Rectangle 8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90818431-A60E-5B4A-9540-2859E18A6DC6}" type="slidenum">
              <a:rPr smtClean="0">
                <a:solidFill>
                  <a:srgbClr val="D4D2D0"/>
                </a:solidFill>
              </a:rPr>
              <a:pPr/>
              <a:t>‹N°›</a:t>
            </a:fld>
            <a:endParaRPr>
              <a:solidFill>
                <a:srgbClr val="D4D2D0"/>
              </a:solidFill>
            </a:endParaRPr>
          </a:p>
        </p:txBody>
      </p:sp>
      <p:sp>
        <p:nvSpPr>
          <p:cNvPr id="10" name="Rectangle 9"/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endParaRPr>
              <a:solidFill>
                <a:srgbClr val="D4D2D0"/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5 poses : paysage 3 poses, portrait 2 pos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7"/>
          <p:cNvSpPr>
            <a:spLocks noGrp="1"/>
          </p:cNvSpPr>
          <p:nvPr>
            <p:ph type="pic" sz="quarter" idx="14"/>
          </p:nvPr>
        </p:nvSpPr>
        <p:spPr>
          <a:xfrm>
            <a:off x="812800" y="3429000"/>
            <a:ext cx="2760205" cy="29718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27" name="Rectangle 7"/>
          <p:cNvSpPr>
            <a:spLocks noGrp="1"/>
          </p:cNvSpPr>
          <p:nvPr>
            <p:ph type="pic" sz="quarter" idx="17"/>
          </p:nvPr>
        </p:nvSpPr>
        <p:spPr>
          <a:xfrm>
            <a:off x="4045131" y="228600"/>
            <a:ext cx="7416800" cy="417195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31" name="Rectangle 7"/>
          <p:cNvSpPr>
            <a:spLocks noGrp="1"/>
          </p:cNvSpPr>
          <p:nvPr>
            <p:ph type="pic" sz="quarter" idx="26"/>
          </p:nvPr>
        </p:nvSpPr>
        <p:spPr>
          <a:xfrm>
            <a:off x="812800" y="228600"/>
            <a:ext cx="2760205" cy="29718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26" name="Rectangle 7"/>
          <p:cNvSpPr>
            <a:spLocks noGrp="1" noChangeAspect="1"/>
          </p:cNvSpPr>
          <p:nvPr>
            <p:ph type="pic" sz="quarter" idx="27"/>
          </p:nvPr>
        </p:nvSpPr>
        <p:spPr>
          <a:xfrm>
            <a:off x="7924801" y="4495800"/>
            <a:ext cx="3555999" cy="187452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23" name="Rectangle 7"/>
          <p:cNvSpPr>
            <a:spLocks noGrp="1" noChangeAspect="1"/>
          </p:cNvSpPr>
          <p:nvPr>
            <p:ph type="pic" sz="quarter" idx="28"/>
          </p:nvPr>
        </p:nvSpPr>
        <p:spPr>
          <a:xfrm>
            <a:off x="4045131" y="4495800"/>
            <a:ext cx="3676469" cy="187452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7" name="Rectangle 6"/>
          <p:cNvSpPr>
            <a:spLocks noGrp="1"/>
          </p:cNvSpPr>
          <p:nvPr>
            <p:ph type="dt" sz="half" idx="29"/>
          </p:nvPr>
        </p:nvSpPr>
        <p:spPr/>
        <p:txBody>
          <a:bodyPr/>
          <a:lstStyle/>
          <a:p>
            <a:fld id="{B8021DDE-D1B8-2849-88C3-BEC944A8092C}" type="datetimeFigureOut">
              <a:rPr lang="fr-FR" smtClean="0"/>
              <a:t>19/06/2022</a:t>
            </a:fld>
            <a:endParaRPr lang="fr-FR"/>
          </a:p>
        </p:txBody>
      </p:sp>
      <p:sp>
        <p:nvSpPr>
          <p:cNvPr id="8" name="Rectangle 7"/>
          <p:cNvSpPr>
            <a:spLocks noGrp="1"/>
          </p:cNvSpPr>
          <p:nvPr>
            <p:ph type="sldNum" sz="quarter" idx="30"/>
          </p:nvPr>
        </p:nvSpPr>
        <p:spPr/>
        <p:txBody>
          <a:bodyPr/>
          <a:lstStyle/>
          <a:p>
            <a:fld id="{A5BCFD1A-A825-6240-8138-8A575D3D8A3C}" type="slidenum">
              <a:rPr lang="fr-FR" smtClean="0"/>
              <a:t>‹N°›</a:t>
            </a:fld>
            <a:endParaRPr lang="fr-FR"/>
          </a:p>
        </p:txBody>
      </p:sp>
      <p:sp>
        <p:nvSpPr>
          <p:cNvPr id="10" name="Rectangle 9"/>
          <p:cNvSpPr>
            <a:spLocks noGrp="1"/>
          </p:cNvSpPr>
          <p:nvPr>
            <p:ph type="ftr" sz="quarter" idx="31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  <p:transition>
    <p:fade/>
  </p:transition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ysage 3 poses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7"/>
          <p:cNvSpPr>
            <a:spLocks noGrp="1" noChangeAspect="1"/>
          </p:cNvSpPr>
          <p:nvPr>
            <p:ph type="pic" sz="quarter" idx="11"/>
          </p:nvPr>
        </p:nvSpPr>
        <p:spPr>
          <a:xfrm>
            <a:off x="6217920" y="3403823"/>
            <a:ext cx="5364480" cy="301752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anchor="t">
            <a:normAutofit/>
          </a:bodyPr>
          <a:lstStyle>
            <a:lvl1pPr marL="342900" marR="0" indent="-342900" algn="ctr" rtl="0" eaLnBrk="1" latinLnBrk="0" hangingPunct="1">
              <a:spcBef>
                <a:spcPct val="20000"/>
              </a:spcBef>
              <a:buFontTx/>
              <a:buNone/>
              <a:defRPr kumimoji="0" lang="fr-FR" sz="18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15" name="Rectangle 7"/>
          <p:cNvSpPr>
            <a:spLocks noGrp="1" noChangeAspect="1"/>
          </p:cNvSpPr>
          <p:nvPr>
            <p:ph type="pic" sz="quarter" idx="12"/>
          </p:nvPr>
        </p:nvSpPr>
        <p:spPr>
          <a:xfrm>
            <a:off x="609600" y="3403823"/>
            <a:ext cx="5364480" cy="301752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anchor="t">
            <a:normAutofit/>
          </a:bodyPr>
          <a:lstStyle>
            <a:lvl1pPr marL="342900" marR="0" indent="-342900" algn="ctr" rtl="0" eaLnBrk="1" latinLnBrk="0" hangingPunct="1">
              <a:spcBef>
                <a:spcPct val="20000"/>
              </a:spcBef>
              <a:buFontTx/>
              <a:buNone/>
              <a:defRPr kumimoji="0" lang="fr-FR" sz="18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26" name="Rectangle 7"/>
          <p:cNvSpPr>
            <a:spLocks noGrp="1" noChangeAspect="1"/>
          </p:cNvSpPr>
          <p:nvPr>
            <p:ph type="pic" sz="quarter" idx="13"/>
          </p:nvPr>
        </p:nvSpPr>
        <p:spPr>
          <a:xfrm>
            <a:off x="6217920" y="228600"/>
            <a:ext cx="5364480" cy="301752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342900" marR="0" indent="-342900" algn="ctr" rtl="0" eaLnBrk="1" latinLnBrk="0" hangingPunct="1">
              <a:spcBef>
                <a:spcPct val="20000"/>
              </a:spcBef>
              <a:buFontTx/>
              <a:buNone/>
              <a:defRPr kumimoji="0" lang="fr-FR" sz="18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27" name="Rectangle 11"/>
          <p:cNvSpPr>
            <a:spLocks noGrp="1"/>
          </p:cNvSpPr>
          <p:nvPr>
            <p:ph type="body" sz="quarter" idx="14" hasCustomPrompt="1"/>
          </p:nvPr>
        </p:nvSpPr>
        <p:spPr>
          <a:xfrm>
            <a:off x="609600" y="228600"/>
            <a:ext cx="5364480" cy="3017520"/>
          </a:xfrm>
        </p:spPr>
        <p:txBody>
          <a:bodyPr anchor="b" anchorCtr="0">
            <a:noAutofit/>
          </a:bodyPr>
          <a:lstStyle>
            <a:lvl1pPr marL="0" marR="0" indent="0" algn="l" rtl="0" eaLnBrk="1" latinLnBrk="0" hangingPunct="1">
              <a:spcBef>
                <a:spcPct val="20000"/>
              </a:spcBef>
              <a:buFontTx/>
              <a:buNone/>
              <a:defRPr kumimoji="0" lang="fr-FR" sz="1350" i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6" name="Rectangle 5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03DC0FC9-0677-5A46-B562-1231E4F746D6}" type="datetimeFigureOut">
              <a:rPr lang="fr-FR" smtClean="0">
                <a:solidFill>
                  <a:srgbClr val="D4D2D0"/>
                </a:solidFill>
              </a:rPr>
              <a:pPr/>
              <a:t>19/06/2022</a:t>
            </a:fld>
            <a:endParaRPr>
              <a:solidFill>
                <a:srgbClr val="D4D2D0"/>
              </a:solidFill>
            </a:endParaRPr>
          </a:p>
        </p:txBody>
      </p:sp>
      <p:sp>
        <p:nvSpPr>
          <p:cNvPr id="7" name="Rectangle 6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90818431-A60E-5B4A-9540-2859E18A6DC6}" type="slidenum">
              <a:rPr smtClean="0">
                <a:solidFill>
                  <a:srgbClr val="D4D2D0"/>
                </a:solidFill>
              </a:rPr>
              <a:pPr/>
              <a:t>‹N°›</a:t>
            </a:fld>
            <a:endParaRPr>
              <a:solidFill>
                <a:srgbClr val="D4D2D0"/>
              </a:solidFill>
            </a:endParaRPr>
          </a:p>
        </p:txBody>
      </p:sp>
      <p:sp>
        <p:nvSpPr>
          <p:cNvPr id="8" name="Rectangle 7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>
              <a:solidFill>
                <a:srgbClr val="D4D2D0"/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oses mélang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spect="1"/>
          </p:cNvSpPr>
          <p:nvPr>
            <p:ph type="pic" sz="quarter" idx="11"/>
          </p:nvPr>
        </p:nvSpPr>
        <p:spPr>
          <a:xfrm>
            <a:off x="6756400" y="3436620"/>
            <a:ext cx="4866533" cy="2889504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fr-FR" sz="18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29" name="Rectangle 7"/>
          <p:cNvSpPr>
            <a:spLocks noGrp="1" noChangeAspect="1"/>
          </p:cNvSpPr>
          <p:nvPr>
            <p:ph type="pic" sz="quarter" idx="12"/>
          </p:nvPr>
        </p:nvSpPr>
        <p:spPr>
          <a:xfrm>
            <a:off x="568960" y="384048"/>
            <a:ext cx="5943600" cy="59436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fr-FR" sz="18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10" name="Rectangle 7"/>
          <p:cNvSpPr>
            <a:spLocks noGrp="1" noChangeAspect="1"/>
          </p:cNvSpPr>
          <p:nvPr>
            <p:ph type="pic" sz="quarter" idx="13"/>
          </p:nvPr>
        </p:nvSpPr>
        <p:spPr>
          <a:xfrm>
            <a:off x="6756400" y="389334"/>
            <a:ext cx="4876800" cy="2887269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fr-FR" sz="18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5" name="Rectangle 4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03DC0FC9-0677-5A46-B562-1231E4F746D6}" type="datetimeFigureOut">
              <a:rPr lang="fr-FR" smtClean="0">
                <a:solidFill>
                  <a:srgbClr val="D4D2D0"/>
                </a:solidFill>
              </a:rPr>
              <a:pPr/>
              <a:t>19/06/2022</a:t>
            </a:fld>
            <a:endParaRPr>
              <a:solidFill>
                <a:srgbClr val="D4D2D0"/>
              </a:solidFill>
            </a:endParaRPr>
          </a:p>
        </p:txBody>
      </p:sp>
      <p:sp>
        <p:nvSpPr>
          <p:cNvPr id="6" name="Rectangle 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90818431-A60E-5B4A-9540-2859E18A6DC6}" type="slidenum">
              <a:rPr smtClean="0">
                <a:solidFill>
                  <a:srgbClr val="D4D2D0"/>
                </a:solidFill>
              </a:rPr>
              <a:pPr/>
              <a:t>‹N°›</a:t>
            </a:fld>
            <a:endParaRPr>
              <a:solidFill>
                <a:srgbClr val="D4D2D0"/>
              </a:solidFill>
            </a:endParaRPr>
          </a:p>
        </p:txBody>
      </p:sp>
      <p:sp>
        <p:nvSpPr>
          <p:cNvPr id="8" name="Rectangle 7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>
              <a:solidFill>
                <a:srgbClr val="D4D2D0"/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Portrait 4 poses avec légend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7"/>
          <p:cNvSpPr>
            <a:spLocks noGrp="1"/>
          </p:cNvSpPr>
          <p:nvPr>
            <p:ph type="pic" sz="quarter" idx="14"/>
          </p:nvPr>
        </p:nvSpPr>
        <p:spPr>
          <a:xfrm>
            <a:off x="2972396" y="228600"/>
            <a:ext cx="3046952" cy="29718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18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3" name="Rectangle 7"/>
          <p:cNvSpPr>
            <a:spLocks noGrp="1"/>
          </p:cNvSpPr>
          <p:nvPr>
            <p:ph type="pic" sz="quarter" idx="26"/>
          </p:nvPr>
        </p:nvSpPr>
        <p:spPr>
          <a:xfrm>
            <a:off x="2972396" y="3365392"/>
            <a:ext cx="3046952" cy="29718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18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10" name="Rectangle 7"/>
          <p:cNvSpPr>
            <a:spLocks noGrp="1" noChangeAspect="1"/>
          </p:cNvSpPr>
          <p:nvPr>
            <p:ph type="pic" sz="quarter" idx="25"/>
          </p:nvPr>
        </p:nvSpPr>
        <p:spPr>
          <a:xfrm>
            <a:off x="6229623" y="228600"/>
            <a:ext cx="3048000" cy="29718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18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27" name="Rectangle 7"/>
          <p:cNvSpPr>
            <a:spLocks noGrp="1"/>
          </p:cNvSpPr>
          <p:nvPr>
            <p:ph type="pic" sz="quarter" idx="27"/>
          </p:nvPr>
        </p:nvSpPr>
        <p:spPr>
          <a:xfrm>
            <a:off x="6223596" y="3365392"/>
            <a:ext cx="3046952" cy="29718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18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6" name="Rectangle 7"/>
          <p:cNvSpPr>
            <a:spLocks noGrp="1"/>
          </p:cNvSpPr>
          <p:nvPr>
            <p:ph type="body" sz="quarter" idx="16" hasCustomPrompt="1"/>
          </p:nvPr>
        </p:nvSpPr>
        <p:spPr>
          <a:xfrm>
            <a:off x="533996" y="1295400"/>
            <a:ext cx="2235200" cy="1905000"/>
          </a:xfrm>
        </p:spPr>
        <p:txBody>
          <a:bodyPr anchor="b" anchorCtr="0">
            <a:noAutofit/>
          </a:bodyPr>
          <a:lstStyle>
            <a:lvl1pPr marL="0" marR="0" indent="0" algn="r" rtl="0" eaLnBrk="1" latinLnBrk="0" hangingPunct="1">
              <a:spcBef>
                <a:spcPct val="20000"/>
              </a:spcBef>
              <a:buFontTx/>
              <a:buNone/>
              <a:defRPr kumimoji="0" lang="fr-FR" sz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14" name="Rectangle 7"/>
          <p:cNvSpPr>
            <a:spLocks noGrp="1"/>
          </p:cNvSpPr>
          <p:nvPr>
            <p:ph type="body" sz="quarter" idx="29" hasCustomPrompt="1"/>
          </p:nvPr>
        </p:nvSpPr>
        <p:spPr>
          <a:xfrm>
            <a:off x="9448800" y="1295400"/>
            <a:ext cx="2235200" cy="1905000"/>
          </a:xfrm>
        </p:spPr>
        <p:txBody>
          <a:bodyPr anchor="b" anchorCtr="0"/>
          <a:lstStyle>
            <a:lvl1pPr marL="0" marR="0" indent="0" algn="l" eaLnBrk="1" latinLnBrk="0" hangingPunct="1">
              <a:buFontTx/>
              <a:buNone/>
              <a:defRPr kumimoji="0" lang="fr-FR" sz="1200" baseline="0"/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4" name="Rectangle 7"/>
          <p:cNvSpPr>
            <a:spLocks noGrp="1"/>
          </p:cNvSpPr>
          <p:nvPr>
            <p:ph type="body" sz="quarter" idx="28" hasCustomPrompt="1"/>
          </p:nvPr>
        </p:nvSpPr>
        <p:spPr>
          <a:xfrm>
            <a:off x="533996" y="3352800"/>
            <a:ext cx="2235200" cy="1905000"/>
          </a:xfrm>
        </p:spPr>
        <p:txBody>
          <a:bodyPr anchor="t" anchorCtr="0"/>
          <a:lstStyle>
            <a:lvl1pPr marL="0" marR="0" indent="0" algn="r" eaLnBrk="1" latinLnBrk="0" hangingPunct="1">
              <a:buFontTx/>
              <a:buNone/>
              <a:defRPr kumimoji="0" lang="fr-FR" sz="1200" baseline="0"/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13" name="Rectangle 7"/>
          <p:cNvSpPr>
            <a:spLocks noGrp="1"/>
          </p:cNvSpPr>
          <p:nvPr>
            <p:ph type="body" sz="quarter" idx="30" hasCustomPrompt="1"/>
          </p:nvPr>
        </p:nvSpPr>
        <p:spPr>
          <a:xfrm>
            <a:off x="9448800" y="3352800"/>
            <a:ext cx="2235200" cy="1905000"/>
          </a:xfrm>
        </p:spPr>
        <p:txBody>
          <a:bodyPr anchor="t" anchorCtr="0"/>
          <a:lstStyle>
            <a:lvl1pPr marL="0" marR="0" indent="0" algn="l" eaLnBrk="1" latinLnBrk="0" hangingPunct="1">
              <a:buFontTx/>
              <a:buNone/>
              <a:defRPr kumimoji="0" lang="fr-FR" sz="1200" baseline="0"/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11" name="Rectangle 10"/>
          <p:cNvSpPr>
            <a:spLocks noGrp="1"/>
          </p:cNvSpPr>
          <p:nvPr>
            <p:ph type="dt" sz="half" idx="31"/>
          </p:nvPr>
        </p:nvSpPr>
        <p:spPr/>
        <p:txBody>
          <a:bodyPr/>
          <a:lstStyle/>
          <a:p>
            <a:fld id="{03DC0FC9-0677-5A46-B562-1231E4F746D6}" type="datetimeFigureOut">
              <a:rPr lang="fr-FR" smtClean="0">
                <a:solidFill>
                  <a:srgbClr val="D4D2D0"/>
                </a:solidFill>
              </a:rPr>
              <a:pPr/>
              <a:t>19/06/2022</a:t>
            </a:fld>
            <a:endParaRPr>
              <a:solidFill>
                <a:srgbClr val="D4D2D0"/>
              </a:solidFill>
            </a:endParaRPr>
          </a:p>
        </p:txBody>
      </p:sp>
      <p:sp>
        <p:nvSpPr>
          <p:cNvPr id="12" name="Rectangle 11"/>
          <p:cNvSpPr>
            <a:spLocks noGrp="1"/>
          </p:cNvSpPr>
          <p:nvPr>
            <p:ph type="sldNum" sz="quarter" idx="32"/>
          </p:nvPr>
        </p:nvSpPr>
        <p:spPr/>
        <p:txBody>
          <a:bodyPr/>
          <a:lstStyle/>
          <a:p>
            <a:fld id="{90818431-A60E-5B4A-9540-2859E18A6DC6}" type="slidenum">
              <a:rPr smtClean="0">
                <a:solidFill>
                  <a:srgbClr val="D4D2D0"/>
                </a:solidFill>
              </a:rPr>
              <a:pPr/>
              <a:t>‹N°›</a:t>
            </a:fld>
            <a:endParaRPr>
              <a:solidFill>
                <a:srgbClr val="D4D2D0"/>
              </a:solidFill>
            </a:endParaRPr>
          </a:p>
        </p:txBody>
      </p:sp>
      <p:sp>
        <p:nvSpPr>
          <p:cNvPr id="15" name="Rectangle 14"/>
          <p:cNvSpPr>
            <a:spLocks noGrp="1"/>
          </p:cNvSpPr>
          <p:nvPr>
            <p:ph type="ftr" sz="quarter" idx="33"/>
          </p:nvPr>
        </p:nvSpPr>
        <p:spPr/>
        <p:txBody>
          <a:bodyPr/>
          <a:lstStyle/>
          <a:p>
            <a:endParaRPr>
              <a:solidFill>
                <a:srgbClr val="D4D2D0"/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Paysage 4 poses avec légend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7"/>
          <p:cNvSpPr>
            <a:spLocks noGrp="1"/>
          </p:cNvSpPr>
          <p:nvPr>
            <p:ph type="pic" sz="quarter" idx="14"/>
          </p:nvPr>
        </p:nvSpPr>
        <p:spPr>
          <a:xfrm>
            <a:off x="1235763" y="533400"/>
            <a:ext cx="4871063" cy="27432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18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8" name="Rectangle 7"/>
          <p:cNvSpPr>
            <a:spLocks noGrp="1"/>
          </p:cNvSpPr>
          <p:nvPr>
            <p:ph type="body" sz="quarter" idx="16" hasCustomPrompt="1"/>
          </p:nvPr>
        </p:nvSpPr>
        <p:spPr>
          <a:xfrm>
            <a:off x="1235761" y="6172200"/>
            <a:ext cx="4876800" cy="304800"/>
          </a:xfrm>
        </p:spPr>
        <p:txBody>
          <a:bodyPr lIns="9144" anchor="t" anchorCtr="0"/>
          <a:lstStyle>
            <a:lvl1pPr marL="0" marR="0" indent="0" algn="l" eaLnBrk="1" latinLnBrk="0" hangingPunct="1">
              <a:buFontTx/>
              <a:buNone/>
              <a:defRPr kumimoji="0" lang="fr-FR" sz="1200" baseline="0"/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9" name="Rectangle 7"/>
          <p:cNvSpPr>
            <a:spLocks noGrp="1"/>
          </p:cNvSpPr>
          <p:nvPr>
            <p:ph type="pic" sz="quarter" idx="17"/>
          </p:nvPr>
        </p:nvSpPr>
        <p:spPr>
          <a:xfrm>
            <a:off x="6214161" y="533400"/>
            <a:ext cx="4876800" cy="27432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18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6" name="Rectangle 7"/>
          <p:cNvSpPr>
            <a:spLocks noGrp="1"/>
          </p:cNvSpPr>
          <p:nvPr>
            <p:ph type="pic" sz="quarter" idx="18"/>
          </p:nvPr>
        </p:nvSpPr>
        <p:spPr>
          <a:xfrm>
            <a:off x="1235761" y="3352800"/>
            <a:ext cx="4876800" cy="27432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18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14" name="Rectangle 7"/>
          <p:cNvSpPr>
            <a:spLocks noGrp="1"/>
          </p:cNvSpPr>
          <p:nvPr>
            <p:ph type="pic" sz="quarter" idx="19"/>
          </p:nvPr>
        </p:nvSpPr>
        <p:spPr>
          <a:xfrm>
            <a:off x="6214161" y="3352800"/>
            <a:ext cx="4876800" cy="27432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18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4" name="Rectangle 7"/>
          <p:cNvSpPr>
            <a:spLocks noGrp="1"/>
          </p:cNvSpPr>
          <p:nvPr>
            <p:ph type="body" sz="quarter" idx="22" hasCustomPrompt="1"/>
          </p:nvPr>
        </p:nvSpPr>
        <p:spPr>
          <a:xfrm>
            <a:off x="1235761" y="152400"/>
            <a:ext cx="4876800" cy="304800"/>
          </a:xfrm>
        </p:spPr>
        <p:txBody>
          <a:bodyPr lIns="9144" anchor="t" anchorCtr="0"/>
          <a:lstStyle>
            <a:lvl1pPr marL="0" marR="0" indent="0" algn="l" eaLnBrk="1" latinLnBrk="0" hangingPunct="1">
              <a:buFontTx/>
              <a:buNone/>
              <a:defRPr kumimoji="0" lang="fr-FR" sz="1200" baseline="0"/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18" name="Rectangle 7"/>
          <p:cNvSpPr>
            <a:spLocks noGrp="1"/>
          </p:cNvSpPr>
          <p:nvPr>
            <p:ph type="body" sz="quarter" idx="23" hasCustomPrompt="1"/>
          </p:nvPr>
        </p:nvSpPr>
        <p:spPr>
          <a:xfrm>
            <a:off x="6214161" y="6172200"/>
            <a:ext cx="4876800" cy="304800"/>
          </a:xfrm>
        </p:spPr>
        <p:txBody>
          <a:bodyPr lIns="9144" anchor="t" anchorCtr="0"/>
          <a:lstStyle>
            <a:lvl1pPr marL="0" marR="0" indent="0" algn="l" eaLnBrk="1" latinLnBrk="0" hangingPunct="1">
              <a:buFontTx/>
              <a:buNone/>
              <a:defRPr kumimoji="0" lang="fr-FR" sz="1200" baseline="0"/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16" name="Rectangle 7"/>
          <p:cNvSpPr>
            <a:spLocks noGrp="1"/>
          </p:cNvSpPr>
          <p:nvPr>
            <p:ph type="body" sz="quarter" idx="24" hasCustomPrompt="1"/>
          </p:nvPr>
        </p:nvSpPr>
        <p:spPr>
          <a:xfrm>
            <a:off x="6214161" y="152400"/>
            <a:ext cx="4876800" cy="304800"/>
          </a:xfrm>
        </p:spPr>
        <p:txBody>
          <a:bodyPr lIns="9144" anchor="t" anchorCtr="0"/>
          <a:lstStyle>
            <a:lvl1pPr marL="0" marR="0" indent="0" algn="l" eaLnBrk="1" latinLnBrk="0" hangingPunct="1">
              <a:buFontTx/>
              <a:buNone/>
              <a:defRPr kumimoji="0" lang="fr-FR" sz="1200" baseline="0"/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10" name="Rectangle 9"/>
          <p:cNvSpPr>
            <a:spLocks noGrp="1"/>
          </p:cNvSpPr>
          <p:nvPr>
            <p:ph type="dt" sz="half" idx="25"/>
          </p:nvPr>
        </p:nvSpPr>
        <p:spPr/>
        <p:txBody>
          <a:bodyPr/>
          <a:lstStyle/>
          <a:p>
            <a:fld id="{03DC0FC9-0677-5A46-B562-1231E4F746D6}" type="datetimeFigureOut">
              <a:rPr lang="fr-FR" smtClean="0">
                <a:solidFill>
                  <a:srgbClr val="D4D2D0"/>
                </a:solidFill>
              </a:rPr>
              <a:pPr/>
              <a:t>19/06/2022</a:t>
            </a:fld>
            <a:endParaRPr>
              <a:solidFill>
                <a:srgbClr val="D4D2D0"/>
              </a:solidFill>
            </a:endParaRPr>
          </a:p>
        </p:txBody>
      </p:sp>
      <p:sp>
        <p:nvSpPr>
          <p:cNvPr id="11" name="Rectangle 10"/>
          <p:cNvSpPr>
            <a:spLocks noGrp="1"/>
          </p:cNvSpPr>
          <p:nvPr>
            <p:ph type="sldNum" sz="quarter" idx="26"/>
          </p:nvPr>
        </p:nvSpPr>
        <p:spPr/>
        <p:txBody>
          <a:bodyPr/>
          <a:lstStyle/>
          <a:p>
            <a:fld id="{90818431-A60E-5B4A-9540-2859E18A6DC6}" type="slidenum">
              <a:rPr smtClean="0">
                <a:solidFill>
                  <a:srgbClr val="D4D2D0"/>
                </a:solidFill>
              </a:rPr>
              <a:pPr/>
              <a:t>‹N°›</a:t>
            </a:fld>
            <a:endParaRPr>
              <a:solidFill>
                <a:srgbClr val="D4D2D0"/>
              </a:solidFill>
            </a:endParaRPr>
          </a:p>
        </p:txBody>
      </p:sp>
      <p:sp>
        <p:nvSpPr>
          <p:cNvPr id="12" name="Rectangle 11"/>
          <p:cNvSpPr>
            <a:spLocks noGrp="1"/>
          </p:cNvSpPr>
          <p:nvPr>
            <p:ph type="ftr" sz="quarter" idx="27"/>
          </p:nvPr>
        </p:nvSpPr>
        <p:spPr/>
        <p:txBody>
          <a:bodyPr/>
          <a:lstStyle/>
          <a:p>
            <a:endParaRPr>
              <a:solidFill>
                <a:srgbClr val="D4D2D0"/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Portrait 4 poses avec grande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7"/>
          <p:cNvSpPr>
            <a:spLocks noGrp="1"/>
          </p:cNvSpPr>
          <p:nvPr>
            <p:ph type="pic" sz="quarter" idx="14"/>
          </p:nvPr>
        </p:nvSpPr>
        <p:spPr>
          <a:xfrm>
            <a:off x="203202" y="1524003"/>
            <a:ext cx="2809313" cy="2809311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18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30" name="Rectangle 7"/>
          <p:cNvSpPr>
            <a:spLocks noGrp="1"/>
          </p:cNvSpPr>
          <p:nvPr>
            <p:ph type="pic" sz="quarter" idx="31"/>
          </p:nvPr>
        </p:nvSpPr>
        <p:spPr>
          <a:xfrm>
            <a:off x="6062135" y="1524003"/>
            <a:ext cx="2809313" cy="2809311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18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7" name="Rectangle 7"/>
          <p:cNvSpPr>
            <a:spLocks noGrp="1"/>
          </p:cNvSpPr>
          <p:nvPr>
            <p:ph type="pic" sz="quarter" idx="30"/>
          </p:nvPr>
        </p:nvSpPr>
        <p:spPr>
          <a:xfrm>
            <a:off x="3132082" y="1524003"/>
            <a:ext cx="2809313" cy="2809311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18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29" name="Rectangle 7"/>
          <p:cNvSpPr>
            <a:spLocks noGrp="1"/>
          </p:cNvSpPr>
          <p:nvPr>
            <p:ph type="pic" sz="quarter" idx="32"/>
          </p:nvPr>
        </p:nvSpPr>
        <p:spPr>
          <a:xfrm>
            <a:off x="8986890" y="1524003"/>
            <a:ext cx="2809313" cy="2809311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18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24" name="Rectangle 7"/>
          <p:cNvSpPr>
            <a:spLocks noGrp="1"/>
          </p:cNvSpPr>
          <p:nvPr>
            <p:ph type="body" sz="quarter" idx="29" hasCustomPrompt="1"/>
          </p:nvPr>
        </p:nvSpPr>
        <p:spPr>
          <a:xfrm>
            <a:off x="203200" y="4495800"/>
            <a:ext cx="11684000" cy="1905000"/>
          </a:xfrm>
        </p:spPr>
        <p:txBody>
          <a:bodyPr anchor="t" anchorCtr="0"/>
          <a:lstStyle>
            <a:lvl1pPr marL="0" marR="0" indent="0" algn="l" eaLnBrk="1" latinLnBrk="0" hangingPunct="1">
              <a:buFontTx/>
              <a:buNone/>
              <a:defRPr kumimoji="0" lang="fr-FR" sz="1800" baseline="0"/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8" name="Rectangle 7"/>
          <p:cNvSpPr>
            <a:spLocks noGrp="1"/>
          </p:cNvSpPr>
          <p:nvPr>
            <p:ph type="dt" sz="half" idx="33"/>
          </p:nvPr>
        </p:nvSpPr>
        <p:spPr/>
        <p:txBody>
          <a:bodyPr/>
          <a:lstStyle/>
          <a:p>
            <a:fld id="{03DC0FC9-0677-5A46-B562-1231E4F746D6}" type="datetimeFigureOut">
              <a:rPr lang="fr-FR" smtClean="0">
                <a:solidFill>
                  <a:srgbClr val="D4D2D0"/>
                </a:solidFill>
              </a:rPr>
              <a:pPr/>
              <a:t>19/06/2022</a:t>
            </a:fld>
            <a:endParaRPr>
              <a:solidFill>
                <a:srgbClr val="D4D2D0"/>
              </a:solidFill>
            </a:endParaRPr>
          </a:p>
        </p:txBody>
      </p:sp>
      <p:sp>
        <p:nvSpPr>
          <p:cNvPr id="9" name="Rectangle 8"/>
          <p:cNvSpPr>
            <a:spLocks noGrp="1"/>
          </p:cNvSpPr>
          <p:nvPr>
            <p:ph type="sldNum" sz="quarter" idx="34"/>
          </p:nvPr>
        </p:nvSpPr>
        <p:spPr/>
        <p:txBody>
          <a:bodyPr/>
          <a:lstStyle/>
          <a:p>
            <a:fld id="{90818431-A60E-5B4A-9540-2859E18A6DC6}" type="slidenum">
              <a:rPr smtClean="0">
                <a:solidFill>
                  <a:srgbClr val="D4D2D0"/>
                </a:solidFill>
              </a:rPr>
              <a:pPr/>
              <a:t>‹N°›</a:t>
            </a:fld>
            <a:endParaRPr>
              <a:solidFill>
                <a:srgbClr val="D4D2D0"/>
              </a:solidFill>
            </a:endParaRPr>
          </a:p>
        </p:txBody>
      </p:sp>
      <p:sp>
        <p:nvSpPr>
          <p:cNvPr id="10" name="Rectangle 9"/>
          <p:cNvSpPr>
            <a:spLocks noGrp="1"/>
          </p:cNvSpPr>
          <p:nvPr>
            <p:ph type="ftr" sz="quarter" idx="35"/>
          </p:nvPr>
        </p:nvSpPr>
        <p:spPr/>
        <p:txBody>
          <a:bodyPr/>
          <a:lstStyle/>
          <a:p>
            <a:endParaRPr>
              <a:solidFill>
                <a:srgbClr val="D4D2D0"/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4 poses : portrait 1 pose, paysage 3 pos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7"/>
          <p:cNvSpPr>
            <a:spLocks noGrp="1"/>
          </p:cNvSpPr>
          <p:nvPr>
            <p:ph type="pic" sz="quarter" idx="14"/>
          </p:nvPr>
        </p:nvSpPr>
        <p:spPr>
          <a:xfrm>
            <a:off x="914400" y="257665"/>
            <a:ext cx="6156960" cy="61722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18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4" name="Rectangle 7"/>
          <p:cNvSpPr>
            <a:spLocks noGrp="1" noChangeAspect="1"/>
          </p:cNvSpPr>
          <p:nvPr>
            <p:ph type="pic" sz="quarter" idx="18"/>
          </p:nvPr>
        </p:nvSpPr>
        <p:spPr>
          <a:xfrm>
            <a:off x="7718465" y="257665"/>
            <a:ext cx="3251203" cy="18288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18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6" name="Rectangle 7"/>
          <p:cNvSpPr>
            <a:spLocks noGrp="1" noChangeAspect="1"/>
          </p:cNvSpPr>
          <p:nvPr>
            <p:ph type="pic" sz="quarter" idx="22"/>
          </p:nvPr>
        </p:nvSpPr>
        <p:spPr>
          <a:xfrm>
            <a:off x="7718465" y="2432657"/>
            <a:ext cx="3251203" cy="18288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18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14" name="Rectangle 7"/>
          <p:cNvSpPr>
            <a:spLocks noGrp="1" noChangeAspect="1"/>
          </p:cNvSpPr>
          <p:nvPr>
            <p:ph type="pic" sz="quarter" idx="23"/>
          </p:nvPr>
        </p:nvSpPr>
        <p:spPr>
          <a:xfrm>
            <a:off x="7718465" y="4607649"/>
            <a:ext cx="3251203" cy="18288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18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7" name="Rectangle 6"/>
          <p:cNvSpPr>
            <a:spLocks noGrp="1"/>
          </p:cNvSpPr>
          <p:nvPr>
            <p:ph type="dt" sz="half" idx="24"/>
          </p:nvPr>
        </p:nvSpPr>
        <p:spPr/>
        <p:txBody>
          <a:bodyPr/>
          <a:lstStyle/>
          <a:p>
            <a:fld id="{03DC0FC9-0677-5A46-B562-1231E4F746D6}" type="datetimeFigureOut">
              <a:rPr lang="fr-FR" smtClean="0">
                <a:solidFill>
                  <a:srgbClr val="D4D2D0"/>
                </a:solidFill>
              </a:rPr>
              <a:pPr/>
              <a:t>19/06/2022</a:t>
            </a:fld>
            <a:endParaRPr>
              <a:solidFill>
                <a:srgbClr val="D4D2D0"/>
              </a:solidFill>
            </a:endParaRPr>
          </a:p>
        </p:txBody>
      </p:sp>
      <p:sp>
        <p:nvSpPr>
          <p:cNvPr id="8" name="Rectangle 7"/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fld id="{90818431-A60E-5B4A-9540-2859E18A6DC6}" type="slidenum">
              <a:rPr smtClean="0">
                <a:solidFill>
                  <a:srgbClr val="D4D2D0"/>
                </a:solidFill>
              </a:rPr>
              <a:pPr/>
              <a:t>‹N°›</a:t>
            </a:fld>
            <a:endParaRPr>
              <a:solidFill>
                <a:srgbClr val="D4D2D0"/>
              </a:solidFill>
            </a:endParaRPr>
          </a:p>
        </p:txBody>
      </p:sp>
      <p:sp>
        <p:nvSpPr>
          <p:cNvPr id="9" name="Rectangle 8"/>
          <p:cNvSpPr>
            <a:spLocks noGrp="1"/>
          </p:cNvSpPr>
          <p:nvPr>
            <p:ph type="ftr" sz="quarter" idx="26"/>
          </p:nvPr>
        </p:nvSpPr>
        <p:spPr/>
        <p:txBody>
          <a:bodyPr/>
          <a:lstStyle/>
          <a:p>
            <a:endParaRPr>
              <a:solidFill>
                <a:srgbClr val="D4D2D0"/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5 poses : paysage 3 poses, portrait 2 pos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7"/>
          <p:cNvSpPr>
            <a:spLocks noGrp="1"/>
          </p:cNvSpPr>
          <p:nvPr>
            <p:ph type="pic" sz="quarter" idx="14"/>
          </p:nvPr>
        </p:nvSpPr>
        <p:spPr>
          <a:xfrm>
            <a:off x="812800" y="3429000"/>
            <a:ext cx="2760205" cy="29718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18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27" name="Rectangle 7"/>
          <p:cNvSpPr>
            <a:spLocks noGrp="1"/>
          </p:cNvSpPr>
          <p:nvPr>
            <p:ph type="pic" sz="quarter" idx="17"/>
          </p:nvPr>
        </p:nvSpPr>
        <p:spPr>
          <a:xfrm>
            <a:off x="4045131" y="228600"/>
            <a:ext cx="7416800" cy="417195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18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31" name="Rectangle 7"/>
          <p:cNvSpPr>
            <a:spLocks noGrp="1"/>
          </p:cNvSpPr>
          <p:nvPr>
            <p:ph type="pic" sz="quarter" idx="26"/>
          </p:nvPr>
        </p:nvSpPr>
        <p:spPr>
          <a:xfrm>
            <a:off x="812800" y="228600"/>
            <a:ext cx="2760205" cy="29718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18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26" name="Rectangle 7"/>
          <p:cNvSpPr>
            <a:spLocks noGrp="1" noChangeAspect="1"/>
          </p:cNvSpPr>
          <p:nvPr>
            <p:ph type="pic" sz="quarter" idx="27"/>
          </p:nvPr>
        </p:nvSpPr>
        <p:spPr>
          <a:xfrm>
            <a:off x="7924802" y="4495800"/>
            <a:ext cx="3555999" cy="187452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18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23" name="Rectangle 7"/>
          <p:cNvSpPr>
            <a:spLocks noGrp="1" noChangeAspect="1"/>
          </p:cNvSpPr>
          <p:nvPr>
            <p:ph type="pic" sz="quarter" idx="28"/>
          </p:nvPr>
        </p:nvSpPr>
        <p:spPr>
          <a:xfrm>
            <a:off x="4045132" y="4495800"/>
            <a:ext cx="3676469" cy="187452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18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7" name="Rectangle 6"/>
          <p:cNvSpPr>
            <a:spLocks noGrp="1"/>
          </p:cNvSpPr>
          <p:nvPr>
            <p:ph type="dt" sz="half" idx="29"/>
          </p:nvPr>
        </p:nvSpPr>
        <p:spPr/>
        <p:txBody>
          <a:bodyPr/>
          <a:lstStyle/>
          <a:p>
            <a:fld id="{03DC0FC9-0677-5A46-B562-1231E4F746D6}" type="datetimeFigureOut">
              <a:rPr lang="fr-FR" smtClean="0">
                <a:solidFill>
                  <a:srgbClr val="D4D2D0"/>
                </a:solidFill>
              </a:rPr>
              <a:pPr/>
              <a:t>19/06/2022</a:t>
            </a:fld>
            <a:endParaRPr>
              <a:solidFill>
                <a:srgbClr val="D4D2D0"/>
              </a:solidFill>
            </a:endParaRPr>
          </a:p>
        </p:txBody>
      </p:sp>
      <p:sp>
        <p:nvSpPr>
          <p:cNvPr id="8" name="Rectangle 7"/>
          <p:cNvSpPr>
            <a:spLocks noGrp="1"/>
          </p:cNvSpPr>
          <p:nvPr>
            <p:ph type="sldNum" sz="quarter" idx="30"/>
          </p:nvPr>
        </p:nvSpPr>
        <p:spPr/>
        <p:txBody>
          <a:bodyPr/>
          <a:lstStyle/>
          <a:p>
            <a:fld id="{90818431-A60E-5B4A-9540-2859E18A6DC6}" type="slidenum">
              <a:rPr smtClean="0">
                <a:solidFill>
                  <a:srgbClr val="D4D2D0"/>
                </a:solidFill>
              </a:rPr>
              <a:pPr/>
              <a:t>‹N°›</a:t>
            </a:fld>
            <a:endParaRPr>
              <a:solidFill>
                <a:srgbClr val="D4D2D0"/>
              </a:solidFill>
            </a:endParaRPr>
          </a:p>
        </p:txBody>
      </p:sp>
      <p:sp>
        <p:nvSpPr>
          <p:cNvPr id="10" name="Rectangle 9"/>
          <p:cNvSpPr>
            <a:spLocks noGrp="1"/>
          </p:cNvSpPr>
          <p:nvPr>
            <p:ph type="ftr" sz="quarter" idx="31"/>
          </p:nvPr>
        </p:nvSpPr>
        <p:spPr/>
        <p:txBody>
          <a:bodyPr/>
          <a:lstStyle/>
          <a:p>
            <a:endParaRPr>
              <a:solidFill>
                <a:srgbClr val="D4D2D0"/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5 poses : portrait 3 poses, paysage 2 pos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7"/>
          <p:cNvSpPr>
            <a:spLocks noGrp="1"/>
          </p:cNvSpPr>
          <p:nvPr>
            <p:ph type="pic" sz="quarter" idx="26"/>
          </p:nvPr>
        </p:nvSpPr>
        <p:spPr>
          <a:xfrm>
            <a:off x="682845" y="3124200"/>
            <a:ext cx="3474720" cy="32766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18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23" name="Rectangle 7"/>
          <p:cNvSpPr>
            <a:spLocks noGrp="1"/>
          </p:cNvSpPr>
          <p:nvPr>
            <p:ph type="pic" sz="quarter" idx="29"/>
          </p:nvPr>
        </p:nvSpPr>
        <p:spPr>
          <a:xfrm>
            <a:off x="682845" y="228600"/>
            <a:ext cx="5283200" cy="27432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18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30" name="Rectangle 7"/>
          <p:cNvSpPr>
            <a:spLocks noGrp="1"/>
          </p:cNvSpPr>
          <p:nvPr>
            <p:ph type="pic" sz="quarter" idx="30"/>
          </p:nvPr>
        </p:nvSpPr>
        <p:spPr>
          <a:xfrm>
            <a:off x="6291165" y="228600"/>
            <a:ext cx="5283200" cy="27432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18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22" name="Rectangle 7"/>
          <p:cNvSpPr>
            <a:spLocks noGrp="1"/>
          </p:cNvSpPr>
          <p:nvPr>
            <p:ph type="pic" sz="quarter" idx="27"/>
          </p:nvPr>
        </p:nvSpPr>
        <p:spPr>
          <a:xfrm>
            <a:off x="4391245" y="3124200"/>
            <a:ext cx="3474720" cy="32766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18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31" name="Rectangle 7"/>
          <p:cNvSpPr>
            <a:spLocks noGrp="1"/>
          </p:cNvSpPr>
          <p:nvPr>
            <p:ph type="pic" sz="quarter" idx="28"/>
          </p:nvPr>
        </p:nvSpPr>
        <p:spPr>
          <a:xfrm>
            <a:off x="8099645" y="3124200"/>
            <a:ext cx="3474720" cy="32766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18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7" name="Rectangle 6"/>
          <p:cNvSpPr>
            <a:spLocks noGrp="1"/>
          </p:cNvSpPr>
          <p:nvPr>
            <p:ph type="dt" sz="half" idx="31"/>
          </p:nvPr>
        </p:nvSpPr>
        <p:spPr/>
        <p:txBody>
          <a:bodyPr/>
          <a:lstStyle/>
          <a:p>
            <a:fld id="{03DC0FC9-0677-5A46-B562-1231E4F746D6}" type="datetimeFigureOut">
              <a:rPr lang="fr-FR" smtClean="0">
                <a:solidFill>
                  <a:srgbClr val="D4D2D0"/>
                </a:solidFill>
              </a:rPr>
              <a:pPr/>
              <a:t>19/06/2022</a:t>
            </a:fld>
            <a:endParaRPr>
              <a:solidFill>
                <a:srgbClr val="D4D2D0"/>
              </a:solidFill>
            </a:endParaRPr>
          </a:p>
        </p:txBody>
      </p:sp>
      <p:sp>
        <p:nvSpPr>
          <p:cNvPr id="8" name="Rectangle 7"/>
          <p:cNvSpPr>
            <a:spLocks noGrp="1"/>
          </p:cNvSpPr>
          <p:nvPr>
            <p:ph type="sldNum" sz="quarter" idx="32"/>
          </p:nvPr>
        </p:nvSpPr>
        <p:spPr/>
        <p:txBody>
          <a:bodyPr/>
          <a:lstStyle/>
          <a:p>
            <a:fld id="{90818431-A60E-5B4A-9540-2859E18A6DC6}" type="slidenum">
              <a:rPr smtClean="0">
                <a:solidFill>
                  <a:srgbClr val="D4D2D0"/>
                </a:solidFill>
              </a:rPr>
              <a:pPr/>
              <a:t>‹N°›</a:t>
            </a:fld>
            <a:endParaRPr>
              <a:solidFill>
                <a:srgbClr val="D4D2D0"/>
              </a:solidFill>
            </a:endParaRPr>
          </a:p>
        </p:txBody>
      </p:sp>
      <p:sp>
        <p:nvSpPr>
          <p:cNvPr id="9" name="Rectangle 8"/>
          <p:cNvSpPr>
            <a:spLocks noGrp="1"/>
          </p:cNvSpPr>
          <p:nvPr>
            <p:ph type="ftr" sz="quarter" idx="33"/>
          </p:nvPr>
        </p:nvSpPr>
        <p:spPr/>
        <p:txBody>
          <a:bodyPr/>
          <a:lstStyle/>
          <a:p>
            <a:endParaRPr>
              <a:solidFill>
                <a:srgbClr val="D4D2D0"/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ré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W¥ل云玗İαЂôÁûÂÚ丫:Pïçtúrê Plå¢éhõlðér 表¥鷗字㌍ 表_W 3"/>
          <p:cNvSpPr>
            <a:spLocks noGrp="1" noChangeAspect="1"/>
          </p:cNvSpPr>
          <p:nvPr>
            <p:ph type="pic" sz="quarter" idx="10"/>
          </p:nvPr>
        </p:nvSpPr>
        <p:spPr>
          <a:xfrm>
            <a:off x="4067033" y="1600200"/>
            <a:ext cx="4264169" cy="32004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fr-FR" sz="18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7" name="W¥ل云玗İαЂÕØÚáÛ丫:Téxt Plàçèhòlðêr 表¥鷗字㌍_W 6"/>
          <p:cNvSpPr>
            <a:spLocks noGrp="1"/>
          </p:cNvSpPr>
          <p:nvPr>
            <p:ph type="body" sz="quarter" idx="15" hasCustomPrompt="1"/>
          </p:nvPr>
        </p:nvSpPr>
        <p:spPr>
          <a:xfrm>
            <a:off x="4064000" y="4876800"/>
            <a:ext cx="4267200" cy="1295400"/>
          </a:xfrm>
        </p:spPr>
        <p:txBody>
          <a:bodyPr tIns="91440" rIns="9144" bIns="91440" anchor="t"/>
          <a:lstStyle>
            <a:lvl1pPr marL="0" marR="0" indent="0" algn="l" eaLnBrk="1" latinLnBrk="0" hangingPunct="1">
              <a:buFontTx/>
              <a:buNone/>
              <a:defRPr kumimoji="0" lang="fr-FR" sz="1350" i="0"/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5" name="Rectangle 4"/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03DC0FC9-0677-5A46-B562-1231E4F746D6}" type="datetimeFigureOut">
              <a:rPr lang="fr-FR" smtClean="0">
                <a:solidFill>
                  <a:srgbClr val="D4D2D0"/>
                </a:solidFill>
              </a:rPr>
              <a:pPr/>
              <a:t>19/06/2022</a:t>
            </a:fld>
            <a:endParaRPr>
              <a:solidFill>
                <a:srgbClr val="D4D2D0"/>
              </a:solidFill>
            </a:endParaRPr>
          </a:p>
        </p:txBody>
      </p:sp>
      <p:sp>
        <p:nvSpPr>
          <p:cNvPr id="6" name="Rectangle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90818431-A60E-5B4A-9540-2859E18A6DC6}" type="slidenum">
              <a:rPr smtClean="0">
                <a:solidFill>
                  <a:srgbClr val="D4D2D0"/>
                </a:solidFill>
              </a:rPr>
              <a:pPr/>
              <a:t>‹N°›</a:t>
            </a:fld>
            <a:endParaRPr>
              <a:solidFill>
                <a:srgbClr val="D4D2D0"/>
              </a:solidFill>
            </a:endParaRPr>
          </a:p>
        </p:txBody>
      </p:sp>
      <p:sp>
        <p:nvSpPr>
          <p:cNvPr id="8" name="Rectangle 7"/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endParaRPr>
              <a:solidFill>
                <a:srgbClr val="D4D2D0"/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ré 2 poses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W¥ل云玗İαЂôÁûÂÚ丫:Pïçtúrê Plå¢éhõlðér 表¥鷗字㌍ 表_W 3"/>
          <p:cNvSpPr>
            <a:spLocks noGrp="1" noChangeAspect="1"/>
          </p:cNvSpPr>
          <p:nvPr>
            <p:ph type="pic" sz="quarter" idx="10"/>
          </p:nvPr>
        </p:nvSpPr>
        <p:spPr>
          <a:xfrm>
            <a:off x="6607033" y="1371600"/>
            <a:ext cx="4264169" cy="32004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fr-FR" sz="18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6" name="W¥ل云玗İαЂôÁûÂÚ丫:Pïçtúrê Plå¢éhõlðér 表¥鷗字㌍ 表_W 5"/>
          <p:cNvSpPr>
            <a:spLocks noGrp="1" noChangeAspect="1"/>
          </p:cNvSpPr>
          <p:nvPr>
            <p:ph type="pic" sz="quarter" idx="14"/>
          </p:nvPr>
        </p:nvSpPr>
        <p:spPr>
          <a:xfrm>
            <a:off x="1524002" y="1371600"/>
            <a:ext cx="4264169" cy="32004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fr-FR" sz="18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7" name="W¥ل云玗İαЂÕØÚáÛ丫:Téxt Plàçèhòlðêr 表¥鷗字㌍_W 6"/>
          <p:cNvSpPr>
            <a:spLocks noGrp="1"/>
          </p:cNvSpPr>
          <p:nvPr>
            <p:ph type="body" sz="quarter" idx="15" hasCustomPrompt="1"/>
          </p:nvPr>
        </p:nvSpPr>
        <p:spPr>
          <a:xfrm>
            <a:off x="6604000" y="4648200"/>
            <a:ext cx="4267200" cy="1295400"/>
          </a:xfrm>
        </p:spPr>
        <p:txBody>
          <a:bodyPr tIns="91440" rIns="9144" bIns="91440" anchor="t"/>
          <a:lstStyle>
            <a:lvl1pPr marL="0" marR="0" indent="0" algn="l" eaLnBrk="1" latinLnBrk="0" hangingPunct="1">
              <a:buFontTx/>
              <a:buNone/>
              <a:defRPr kumimoji="0" lang="fr-FR" sz="1350" i="0"/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8" name="W¥ل云玗İαЂÕØÚáÛ丫:Téxt Plàçèhòlðêr 表¥鷗字㌍_W 7"/>
          <p:cNvSpPr>
            <a:spLocks noGrp="1"/>
          </p:cNvSpPr>
          <p:nvPr>
            <p:ph type="body" sz="quarter" idx="16" hasCustomPrompt="1"/>
          </p:nvPr>
        </p:nvSpPr>
        <p:spPr>
          <a:xfrm>
            <a:off x="1524000" y="4648200"/>
            <a:ext cx="4267200" cy="1295400"/>
          </a:xfrm>
        </p:spPr>
        <p:txBody>
          <a:bodyPr tIns="91440" rIns="9144" bIns="91440" anchor="t"/>
          <a:lstStyle>
            <a:lvl1pPr marL="0" marR="0" indent="0" algn="l" eaLnBrk="1" latinLnBrk="0" hangingPunct="1">
              <a:buFontTx/>
              <a:buNone/>
              <a:defRPr kumimoji="0" lang="fr-FR" sz="1350" i="0"/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9" name="Rectangle 8"/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fld id="{03DC0FC9-0677-5A46-B562-1231E4F746D6}" type="datetimeFigureOut">
              <a:rPr lang="fr-FR" smtClean="0">
                <a:solidFill>
                  <a:srgbClr val="D4D2D0"/>
                </a:solidFill>
              </a:rPr>
              <a:pPr/>
              <a:t>19/06/2022</a:t>
            </a:fld>
            <a:endParaRPr>
              <a:solidFill>
                <a:srgbClr val="D4D2D0"/>
              </a:solidFill>
            </a:endParaRPr>
          </a:p>
        </p:txBody>
      </p:sp>
      <p:sp>
        <p:nvSpPr>
          <p:cNvPr id="10" name="Rectangle 9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90818431-A60E-5B4A-9540-2859E18A6DC6}" type="slidenum">
              <a:rPr smtClean="0">
                <a:solidFill>
                  <a:srgbClr val="D4D2D0"/>
                </a:solidFill>
              </a:rPr>
              <a:pPr/>
              <a:t>‹N°›</a:t>
            </a:fld>
            <a:endParaRPr>
              <a:solidFill>
                <a:srgbClr val="D4D2D0"/>
              </a:solidFill>
            </a:endParaRPr>
          </a:p>
        </p:txBody>
      </p:sp>
      <p:sp>
        <p:nvSpPr>
          <p:cNvPr id="11" name="Rectangle 10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endParaRPr>
              <a:solidFill>
                <a:srgbClr val="D4D2D0"/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5 poses : portrait 3 poses, paysage 2 pos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7"/>
          <p:cNvSpPr>
            <a:spLocks noGrp="1"/>
          </p:cNvSpPr>
          <p:nvPr>
            <p:ph type="pic" sz="quarter" idx="26"/>
          </p:nvPr>
        </p:nvSpPr>
        <p:spPr>
          <a:xfrm>
            <a:off x="682845" y="3124200"/>
            <a:ext cx="3474720" cy="32766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23" name="Rectangle 7"/>
          <p:cNvSpPr>
            <a:spLocks noGrp="1"/>
          </p:cNvSpPr>
          <p:nvPr>
            <p:ph type="pic" sz="quarter" idx="29"/>
          </p:nvPr>
        </p:nvSpPr>
        <p:spPr>
          <a:xfrm>
            <a:off x="682845" y="228600"/>
            <a:ext cx="5283200" cy="27432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30" name="Rectangle 7"/>
          <p:cNvSpPr>
            <a:spLocks noGrp="1"/>
          </p:cNvSpPr>
          <p:nvPr>
            <p:ph type="pic" sz="quarter" idx="30"/>
          </p:nvPr>
        </p:nvSpPr>
        <p:spPr>
          <a:xfrm>
            <a:off x="6291165" y="228600"/>
            <a:ext cx="5283200" cy="27432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22" name="Rectangle 7"/>
          <p:cNvSpPr>
            <a:spLocks noGrp="1"/>
          </p:cNvSpPr>
          <p:nvPr>
            <p:ph type="pic" sz="quarter" idx="27"/>
          </p:nvPr>
        </p:nvSpPr>
        <p:spPr>
          <a:xfrm>
            <a:off x="4391245" y="3124200"/>
            <a:ext cx="3474720" cy="32766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31" name="Rectangle 7"/>
          <p:cNvSpPr>
            <a:spLocks noGrp="1"/>
          </p:cNvSpPr>
          <p:nvPr>
            <p:ph type="pic" sz="quarter" idx="28"/>
          </p:nvPr>
        </p:nvSpPr>
        <p:spPr>
          <a:xfrm>
            <a:off x="8099645" y="3124200"/>
            <a:ext cx="3474720" cy="32766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7" name="Rectangle 6"/>
          <p:cNvSpPr>
            <a:spLocks noGrp="1"/>
          </p:cNvSpPr>
          <p:nvPr>
            <p:ph type="dt" sz="half" idx="31"/>
          </p:nvPr>
        </p:nvSpPr>
        <p:spPr/>
        <p:txBody>
          <a:bodyPr/>
          <a:lstStyle/>
          <a:p>
            <a:fld id="{B8021DDE-D1B8-2849-88C3-BEC944A8092C}" type="datetimeFigureOut">
              <a:rPr lang="fr-FR" smtClean="0"/>
              <a:t>19/06/2022</a:t>
            </a:fld>
            <a:endParaRPr lang="fr-FR"/>
          </a:p>
        </p:txBody>
      </p:sp>
      <p:sp>
        <p:nvSpPr>
          <p:cNvPr id="8" name="Rectangle 7"/>
          <p:cNvSpPr>
            <a:spLocks noGrp="1"/>
          </p:cNvSpPr>
          <p:nvPr>
            <p:ph type="sldNum" sz="quarter" idx="32"/>
          </p:nvPr>
        </p:nvSpPr>
        <p:spPr/>
        <p:txBody>
          <a:bodyPr/>
          <a:lstStyle/>
          <a:p>
            <a:fld id="{A5BCFD1A-A825-6240-8138-8A575D3D8A3C}" type="slidenum">
              <a:rPr lang="fr-FR" smtClean="0"/>
              <a:t>‹N°›</a:t>
            </a:fld>
            <a:endParaRPr lang="fr-FR"/>
          </a:p>
        </p:txBody>
      </p:sp>
      <p:sp>
        <p:nvSpPr>
          <p:cNvPr id="9" name="Rectangle 8"/>
          <p:cNvSpPr>
            <a:spLocks noGrp="1"/>
          </p:cNvSpPr>
          <p:nvPr>
            <p:ph type="ftr" sz="quarter" idx="33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  <p:transition>
    <p:fade/>
  </p:transition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W¥ل云玗İαЂôÁûÂÚ丫:Pïçtúrê Plå¢éhõlðér 表¥鷗字㌍ 表_W 2"/>
          <p:cNvSpPr>
            <a:spLocks noGrp="1"/>
          </p:cNvSpPr>
          <p:nvPr>
            <p:ph type="pic" sz="quarter" idx="30"/>
          </p:nvPr>
        </p:nvSpPr>
        <p:spPr>
          <a:xfrm>
            <a:off x="609600" y="2057400"/>
            <a:ext cx="10972800" cy="27432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18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4" name="W¥ل云玗İαЂÕØÚáÛ丫:Téxt Plàçèhòlðêr 表¥鷗字㌍_W 3"/>
          <p:cNvSpPr>
            <a:spLocks noGrp="1"/>
          </p:cNvSpPr>
          <p:nvPr>
            <p:ph type="body" sz="quarter" idx="12" hasCustomPrompt="1"/>
          </p:nvPr>
        </p:nvSpPr>
        <p:spPr>
          <a:xfrm>
            <a:off x="609600" y="4876800"/>
            <a:ext cx="10972800" cy="1447800"/>
          </a:xfrm>
        </p:spPr>
        <p:txBody>
          <a:bodyPr tIns="91440" rIns="9144" bIns="91440" anchor="t"/>
          <a:lstStyle>
            <a:lvl1pPr marL="0" marR="0" indent="0" algn="l" eaLnBrk="1" latinLnBrk="0" hangingPunct="1">
              <a:buFontTx/>
              <a:buNone/>
              <a:defRPr kumimoji="0" lang="fr-FR" sz="1350" i="0"/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5" name="Rectangle 4"/>
          <p:cNvSpPr>
            <a:spLocks noGrp="1"/>
          </p:cNvSpPr>
          <p:nvPr>
            <p:ph type="dt" sz="half" idx="31"/>
          </p:nvPr>
        </p:nvSpPr>
        <p:spPr/>
        <p:txBody>
          <a:bodyPr/>
          <a:lstStyle/>
          <a:p>
            <a:fld id="{03DC0FC9-0677-5A46-B562-1231E4F746D6}" type="datetimeFigureOut">
              <a:rPr lang="fr-FR" smtClean="0">
                <a:solidFill>
                  <a:srgbClr val="D4D2D0"/>
                </a:solidFill>
              </a:rPr>
              <a:pPr/>
              <a:t>19/06/2022</a:t>
            </a:fld>
            <a:endParaRPr>
              <a:solidFill>
                <a:srgbClr val="D4D2D0"/>
              </a:solidFill>
            </a:endParaRPr>
          </a:p>
        </p:txBody>
      </p:sp>
      <p:sp>
        <p:nvSpPr>
          <p:cNvPr id="6" name="Rectangle 5"/>
          <p:cNvSpPr>
            <a:spLocks noGrp="1"/>
          </p:cNvSpPr>
          <p:nvPr>
            <p:ph type="sldNum" sz="quarter" idx="32"/>
          </p:nvPr>
        </p:nvSpPr>
        <p:spPr/>
        <p:txBody>
          <a:bodyPr/>
          <a:lstStyle/>
          <a:p>
            <a:fld id="{90818431-A60E-5B4A-9540-2859E18A6DC6}" type="slidenum">
              <a:rPr smtClean="0">
                <a:solidFill>
                  <a:srgbClr val="D4D2D0"/>
                </a:solidFill>
              </a:rPr>
              <a:pPr/>
              <a:t>‹N°›</a:t>
            </a:fld>
            <a:endParaRPr>
              <a:solidFill>
                <a:srgbClr val="D4D2D0"/>
              </a:solidFill>
            </a:endParaRPr>
          </a:p>
        </p:txBody>
      </p:sp>
      <p:sp>
        <p:nvSpPr>
          <p:cNvPr id="7" name="Rectangle 6"/>
          <p:cNvSpPr>
            <a:spLocks noGrp="1"/>
          </p:cNvSpPr>
          <p:nvPr>
            <p:ph type="ftr" sz="quarter" idx="33"/>
          </p:nvPr>
        </p:nvSpPr>
        <p:spPr/>
        <p:txBody>
          <a:bodyPr/>
          <a:lstStyle/>
          <a:p>
            <a:endParaRPr>
              <a:solidFill>
                <a:srgbClr val="D4D2D0"/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3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pPr eaLnBrk="1" latinLnBrk="0" hangingPunct="1"/>
            <a:r>
              <a:rPr lang="fr-FR" dirty="0"/>
              <a:t>Cliquez et modifiez le titre</a:t>
            </a:r>
            <a:endParaRPr dirty="0"/>
          </a:p>
        </p:txBody>
      </p:sp>
      <p:sp>
        <p:nvSpPr>
          <p:cNvPr id="14" name="Rectangle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fr-FR"/>
              <a:t>Cliquez pour modifier les styles du texte du masque</a:t>
            </a:r>
          </a:p>
          <a:p>
            <a:pPr lvl="1" eaLnBrk="1" latinLnBrk="0" hangingPunct="1"/>
            <a:r>
              <a:rPr lang="fr-FR"/>
              <a:t>Deuxième niveau</a:t>
            </a:r>
          </a:p>
          <a:p>
            <a:pPr lvl="2" eaLnBrk="1" latinLnBrk="0" hangingPunct="1"/>
            <a:r>
              <a:rPr lang="fr-FR"/>
              <a:t>Troisième niveau</a:t>
            </a:r>
          </a:p>
          <a:p>
            <a:pPr lvl="3" eaLnBrk="1" latinLnBrk="0" hangingPunct="1"/>
            <a:r>
              <a:rPr lang="fr-FR"/>
              <a:t>Quatrième niveau</a:t>
            </a:r>
          </a:p>
          <a:p>
            <a:pPr lvl="4" eaLnBrk="1" latinLnBrk="0" hangingPunct="1"/>
            <a:r>
              <a:rPr lang="fr-FR"/>
              <a:t>Cinquième niveau</a:t>
            </a:r>
            <a:endParaRPr/>
          </a:p>
        </p:txBody>
      </p:sp>
      <p:sp>
        <p:nvSpPr>
          <p:cNvPr id="2" name="Rectangle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C0FC9-0677-5A46-B562-1231E4F746D6}" type="datetimeFigureOut">
              <a:rPr lang="fr-FR" smtClean="0">
                <a:solidFill>
                  <a:srgbClr val="D4D2D0"/>
                </a:solidFill>
              </a:rPr>
              <a:pPr/>
              <a:t>19/06/2022</a:t>
            </a:fld>
            <a:endParaRPr>
              <a:solidFill>
                <a:srgbClr val="D4D2D0"/>
              </a:solidFill>
            </a:endParaRPr>
          </a:p>
        </p:txBody>
      </p:sp>
      <p:sp>
        <p:nvSpPr>
          <p:cNvPr id="27" name="Rectangle 1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>
              <a:solidFill>
                <a:srgbClr val="D4D2D0"/>
              </a:solidFill>
            </a:endParaRPr>
          </a:p>
        </p:txBody>
      </p:sp>
      <p:sp>
        <p:nvSpPr>
          <p:cNvPr id="24" name="Rectangle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18431-A60E-5B4A-9540-2859E18A6DC6}" type="slidenum">
              <a:rPr smtClean="0">
                <a:solidFill>
                  <a:srgbClr val="D4D2D0"/>
                </a:solidFill>
              </a:rPr>
              <a:pPr/>
              <a:t>‹N°›</a:t>
            </a:fld>
            <a:endParaRPr>
              <a:solidFill>
                <a:srgbClr val="D4D2D0"/>
              </a:solidFill>
            </a:endParaRPr>
          </a:p>
        </p:txBody>
      </p:sp>
    </p:spTree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fr-FR" dirty="0"/>
              <a:t>Cliquez et modifiez le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Cliquez pour modifier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C0FC9-0677-5A46-B562-1231E4F746D6}" type="datetimeFigureOut">
              <a:rPr lang="fr-FR" smtClean="0">
                <a:solidFill>
                  <a:srgbClr val="D4D2D0"/>
                </a:solidFill>
              </a:rPr>
              <a:pPr/>
              <a:t>19/06/2022</a:t>
            </a:fld>
            <a:endParaRPr>
              <a:solidFill>
                <a:srgbClr val="D4D2D0"/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>
              <a:solidFill>
                <a:srgbClr val="D4D2D0"/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18431-A60E-5B4A-9540-2859E18A6DC6}" type="slidenum">
              <a:rPr smtClean="0">
                <a:solidFill>
                  <a:srgbClr val="D4D2D0"/>
                </a:solidFill>
              </a:rPr>
              <a:pPr/>
              <a:t>‹N°›</a:t>
            </a:fld>
            <a:endParaRPr>
              <a:solidFill>
                <a:srgbClr val="D4D2D0"/>
              </a:solidFill>
            </a:endParaRPr>
          </a:p>
        </p:txBody>
      </p:sp>
    </p:spTree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C0FC9-0677-5A46-B562-1231E4F746D6}" type="datetimeFigureOut">
              <a:rPr lang="fr-FR" smtClean="0">
                <a:solidFill>
                  <a:srgbClr val="D4D2D0"/>
                </a:solidFill>
              </a:rPr>
              <a:pPr/>
              <a:t>19/06/2022</a:t>
            </a:fld>
            <a:endParaRPr>
              <a:solidFill>
                <a:srgbClr val="D4D2D0"/>
              </a:solidFill>
            </a:endParaRPr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>
              <a:solidFill>
                <a:srgbClr val="D4D2D0"/>
              </a:solidFill>
            </a:endParaRP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18431-A60E-5B4A-9540-2859E18A6DC6}" type="slidenum">
              <a:rPr smtClean="0">
                <a:solidFill>
                  <a:srgbClr val="D4D2D0"/>
                </a:solidFill>
              </a:rPr>
              <a:pPr/>
              <a:t>‹N°›</a:t>
            </a:fld>
            <a:endParaRPr>
              <a:solidFill>
                <a:srgbClr val="D4D2D0"/>
              </a:solidFill>
            </a:endParaRPr>
          </a:p>
        </p:txBody>
      </p:sp>
    </p:spTree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re et 4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sz="quarter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859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3"/>
          </p:nvPr>
        </p:nvSpPr>
        <p:spPr>
          <a:xfrm>
            <a:off x="609600" y="3938591"/>
            <a:ext cx="5384800" cy="2187575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97600" y="3938591"/>
            <a:ext cx="5384800" cy="2187575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3DC0FC9-0677-5A46-B562-1231E4F746D6}" type="datetimeFigureOut">
              <a:rPr lang="fr-FR" smtClean="0">
                <a:solidFill>
                  <a:srgbClr val="D4D2D0"/>
                </a:solidFill>
              </a:rPr>
              <a:pPr/>
              <a:t>19/06/2022</a:t>
            </a:fld>
            <a:endParaRPr>
              <a:solidFill>
                <a:srgbClr val="D4D2D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>
              <a:solidFill>
                <a:srgbClr val="D4D2D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0818431-A60E-5B4A-9540-2859E18A6DC6}" type="slidenum">
              <a:rPr smtClean="0">
                <a:solidFill>
                  <a:srgbClr val="D4D2D0"/>
                </a:solidFill>
              </a:rPr>
              <a:pPr/>
              <a:t>‹N°›</a:t>
            </a:fld>
            <a:endParaRPr>
              <a:solidFill>
                <a:srgbClr val="D4D2D0"/>
              </a:solidFill>
            </a:endParaRPr>
          </a:p>
        </p:txBody>
      </p:sp>
    </p:spTree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re. Texte et 2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3"/>
          </p:nvPr>
        </p:nvSpPr>
        <p:spPr>
          <a:xfrm>
            <a:off x="6197600" y="3938591"/>
            <a:ext cx="5384800" cy="2187575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3DC0FC9-0677-5A46-B562-1231E4F746D6}" type="datetimeFigureOut">
              <a:rPr lang="fr-FR" smtClean="0">
                <a:solidFill>
                  <a:srgbClr val="D4D2D0"/>
                </a:solidFill>
              </a:rPr>
              <a:pPr/>
              <a:t>19/06/2022</a:t>
            </a:fld>
            <a:endParaRPr>
              <a:solidFill>
                <a:srgbClr val="D4D2D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>
              <a:solidFill>
                <a:srgbClr val="D4D2D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0818431-A60E-5B4A-9540-2859E18A6DC6}" type="slidenum">
              <a:rPr smtClean="0">
                <a:solidFill>
                  <a:srgbClr val="D4D2D0"/>
                </a:solidFill>
              </a:rPr>
              <a:pPr/>
              <a:t>‹N°›</a:t>
            </a:fld>
            <a:endParaRPr>
              <a:solidFill>
                <a:srgbClr val="D4D2D0"/>
              </a:solidFill>
            </a:endParaRPr>
          </a:p>
        </p:txBody>
      </p:sp>
    </p:spTree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C0FC9-0677-5A46-B562-1231E4F746D6}" type="datetimeFigureOut">
              <a:rPr lang="fr-FR" smtClean="0">
                <a:solidFill>
                  <a:srgbClr val="D4D2D0"/>
                </a:solidFill>
              </a:rPr>
              <a:pPr/>
              <a:t>19/06/2022</a:t>
            </a:fld>
            <a:endParaRPr>
              <a:solidFill>
                <a:srgbClr val="D4D2D0"/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>
              <a:solidFill>
                <a:srgbClr val="D4D2D0"/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18431-A60E-5B4A-9540-2859E18A6DC6}" type="slidenum">
              <a:rPr smtClean="0">
                <a:solidFill>
                  <a:srgbClr val="D4D2D0"/>
                </a:solidFill>
              </a:rPr>
              <a:pPr/>
              <a:t>‹N°›</a:t>
            </a:fld>
            <a:endParaRPr>
              <a:solidFill>
                <a:srgbClr val="D4D2D0"/>
              </a:solidFill>
            </a:endParaRPr>
          </a:p>
        </p:txBody>
      </p:sp>
    </p:spTree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uverture de l'albu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7"/>
          <p:cNvSpPr>
            <a:spLocks noGrp="1"/>
          </p:cNvSpPr>
          <p:nvPr>
            <p:ph type="title" hasCustomPrompt="1"/>
          </p:nvPr>
        </p:nvSpPr>
        <p:spPr>
          <a:xfrm>
            <a:off x="304802" y="3962400"/>
            <a:ext cx="11064647" cy="1066800"/>
          </a:xfrm>
        </p:spPr>
        <p:txBody>
          <a:bodyPr bIns="0"/>
          <a:lstStyle>
            <a:lvl1pPr algn="r" eaLnBrk="1" latinLnBrk="0" hangingPunct="1">
              <a:defRPr kumimoji="0" lang="fr-FR"/>
            </a:lvl1pPr>
            <a:extLst/>
          </a:lstStyle>
          <a:p>
            <a:r>
              <a:rPr kumimoji="0" lang="fr-FR"/>
              <a:t>Cliquez pour ajouter le titre de l'album photo</a:t>
            </a:r>
          </a:p>
        </p:txBody>
      </p:sp>
      <p:sp>
        <p:nvSpPr>
          <p:cNvPr id="30" name="Rectangle 7"/>
          <p:cNvSpPr>
            <a:spLocks/>
          </p:cNvSpPr>
          <p:nvPr/>
        </p:nvSpPr>
        <p:spPr>
          <a:xfrm>
            <a:off x="604981" y="5181600"/>
            <a:ext cx="10972800" cy="11430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pPr algn="ctr">
              <a:spcBef>
                <a:spcPct val="0"/>
              </a:spcBef>
              <a:defRPr kumimoji="0" lang="fr-FR"/>
            </a:pPr>
            <a:endParaRPr lang="fr-FR" sz="3200" i="1" kern="0">
              <a:solidFill>
                <a:prstClr val="white"/>
              </a:solidFill>
            </a:endParaRPr>
          </a:p>
        </p:txBody>
      </p:sp>
      <p:sp>
        <p:nvSpPr>
          <p:cNvPr id="9" name="Rectangle 7"/>
          <p:cNvSpPr>
            <a:spLocks noGrp="1"/>
          </p:cNvSpPr>
          <p:nvPr>
            <p:ph type="body" sz="quarter" idx="10" hasCustomPrompt="1"/>
          </p:nvPr>
        </p:nvSpPr>
        <p:spPr>
          <a:xfrm>
            <a:off x="2844800" y="5133975"/>
            <a:ext cx="8515928" cy="1219200"/>
          </a:xfrm>
        </p:spPr>
        <p:txBody>
          <a:bodyPr vert="horz" tIns="0" anchor="t" anchorCtr="0">
            <a:noAutofit/>
          </a:bodyPr>
          <a:lstStyle>
            <a:lvl1pPr marL="0" marR="0" indent="0" algn="r" rtl="0" eaLnBrk="1" latinLnBrk="0" hangingPunct="1">
              <a:spcBef>
                <a:spcPct val="20000"/>
              </a:spcBef>
              <a:buFontTx/>
              <a:buNone/>
              <a:defRPr kumimoji="0" lang="fr-FR" sz="1800" i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kumimoji="0" lang="fr-FR"/>
              <a:t>Cliquez pour ajouter la date et d'autres informations</a:t>
            </a:r>
          </a:p>
        </p:txBody>
      </p:sp>
      <p:sp>
        <p:nvSpPr>
          <p:cNvPr id="27" name="Rectangle 6"/>
          <p:cNvSpPr>
            <a:spLocks noGrp="1"/>
          </p:cNvSpPr>
          <p:nvPr>
            <p:ph type="pic" sz="quarter" idx="11"/>
          </p:nvPr>
        </p:nvSpPr>
        <p:spPr>
          <a:xfrm>
            <a:off x="8128000" y="1600200"/>
            <a:ext cx="3048000" cy="22860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/>
          <a:lstStyle/>
          <a:p>
            <a:pPr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6" name="Rectangle 5"/>
          <p:cNvSpPr/>
          <p:nvPr/>
        </p:nvSpPr>
        <p:spPr>
          <a:xfrm>
            <a:off x="235792" y="186904"/>
            <a:ext cx="11684000" cy="6213896"/>
          </a:xfrm>
          <a:prstGeom prst="rect">
            <a:avLst/>
          </a:prstGeom>
          <a:noFill/>
          <a:ln w="9525" cap="rnd" cmpd="sng" algn="ctr">
            <a:solidFill>
              <a:schemeClr val="bg1">
                <a:tint val="85000"/>
              </a:schemeClr>
            </a:solidFill>
            <a:prstDash val="dash"/>
          </a:ln>
          <a:effectLst>
            <a:outerShdw blurRad="25400" dist="12700" dir="5400000" algn="tl" rotWithShape="0">
              <a:schemeClr val="bg1">
                <a:alpha val="60000"/>
              </a:scheme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B8021DDE-D1B8-2849-88C3-BEC944A8092C}" type="datetimeFigureOut">
              <a:rPr lang="fr-FR" smtClean="0">
                <a:solidFill>
                  <a:srgbClr val="D4D2D0"/>
                </a:solidFill>
              </a:rPr>
              <a:pPr/>
              <a:t>19/06/2022</a:t>
            </a:fld>
            <a:endParaRPr>
              <a:solidFill>
                <a:srgbClr val="D4D2D0"/>
              </a:solidFill>
            </a:endParaRPr>
          </a:p>
        </p:txBody>
      </p:sp>
      <p:sp>
        <p:nvSpPr>
          <p:cNvPr id="12" name="Rectangle 11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5BCFD1A-A825-6240-8138-8A575D3D8A3C}" type="slidenum">
              <a:rPr smtClean="0">
                <a:solidFill>
                  <a:srgbClr val="D4D2D0"/>
                </a:solidFill>
              </a:rPr>
              <a:pPr/>
              <a:t>‹N°›</a:t>
            </a:fld>
            <a:endParaRPr>
              <a:solidFill>
                <a:srgbClr val="D4D2D0"/>
              </a:solidFill>
            </a:endParaRPr>
          </a:p>
        </p:txBody>
      </p:sp>
      <p:sp>
        <p:nvSpPr>
          <p:cNvPr id="13" name="Rectangle 12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endParaRPr>
              <a:solidFill>
                <a:srgbClr val="D4D2D0"/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Pays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9"/>
          <p:cNvSpPr>
            <a:spLocks noGrp="1" noChangeAspect="1"/>
          </p:cNvSpPr>
          <p:nvPr>
            <p:ph type="pic" sz="quarter" idx="10"/>
          </p:nvPr>
        </p:nvSpPr>
        <p:spPr>
          <a:xfrm>
            <a:off x="1219200" y="294590"/>
            <a:ext cx="9956800" cy="56007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fr-FR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7" name="Rectangle 5"/>
          <p:cNvSpPr>
            <a:spLocks noGrp="1"/>
          </p:cNvSpPr>
          <p:nvPr>
            <p:ph type="body" sz="quarter" idx="11" hasCustomPrompt="1"/>
          </p:nvPr>
        </p:nvSpPr>
        <p:spPr>
          <a:xfrm>
            <a:off x="1219200" y="6019800"/>
            <a:ext cx="9956800" cy="381000"/>
          </a:xfrm>
        </p:spPr>
        <p:txBody>
          <a:bodyPr rIns="9144" anchor="t" anchorCtr="0">
            <a:noAutofit/>
          </a:bodyPr>
          <a:lstStyle>
            <a:lvl1pPr marL="0" marR="0" indent="0" algn="l" rtl="0" eaLnBrk="1" latinLnBrk="0" hangingPunct="1">
              <a:spcBef>
                <a:spcPct val="20000"/>
              </a:spcBef>
              <a:buFontTx/>
              <a:buNone/>
              <a:defRPr kumimoji="0" lang="fr-FR" sz="1800" i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4" name="Rectangle 3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B8021DDE-D1B8-2849-88C3-BEC944A8092C}" type="datetimeFigureOut">
              <a:rPr lang="fr-FR" smtClean="0">
                <a:solidFill>
                  <a:srgbClr val="D4D2D0"/>
                </a:solidFill>
              </a:rPr>
              <a:pPr/>
              <a:t>19/06/2022</a:t>
            </a:fld>
            <a:endParaRPr>
              <a:solidFill>
                <a:srgbClr val="D4D2D0"/>
              </a:solidFill>
            </a:endParaRPr>
          </a:p>
        </p:txBody>
      </p:sp>
      <p:sp>
        <p:nvSpPr>
          <p:cNvPr id="6" name="Rectangle 5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5BCFD1A-A825-6240-8138-8A575D3D8A3C}" type="slidenum">
              <a:rPr smtClean="0">
                <a:solidFill>
                  <a:srgbClr val="D4D2D0"/>
                </a:solidFill>
              </a:rPr>
              <a:pPr/>
              <a:t>‹N°›</a:t>
            </a:fld>
            <a:endParaRPr>
              <a:solidFill>
                <a:srgbClr val="D4D2D0"/>
              </a:solidFill>
            </a:endParaRPr>
          </a:p>
        </p:txBody>
      </p:sp>
      <p:sp>
        <p:nvSpPr>
          <p:cNvPr id="8" name="Rectangle 7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endParaRPr>
              <a:solidFill>
                <a:srgbClr val="D4D2D0"/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ré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W¥ل云玗İαЂôÁûÂÚ丫:Pïçtúrê Plå¢éhõlðér 表¥鷗字㌍ 表_W 3"/>
          <p:cNvSpPr>
            <a:spLocks noGrp="1" noChangeAspect="1"/>
          </p:cNvSpPr>
          <p:nvPr>
            <p:ph type="pic" sz="quarter" idx="10"/>
          </p:nvPr>
        </p:nvSpPr>
        <p:spPr>
          <a:xfrm>
            <a:off x="4067031" y="1600200"/>
            <a:ext cx="4264169" cy="32004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7" name="W¥ل云玗İαЂÕØÚáÛ丫:Téxt Plàçèhòlðêr 表¥鷗字㌍_W 6"/>
          <p:cNvSpPr>
            <a:spLocks noGrp="1"/>
          </p:cNvSpPr>
          <p:nvPr>
            <p:ph type="body" sz="quarter" idx="15" hasCustomPrompt="1"/>
          </p:nvPr>
        </p:nvSpPr>
        <p:spPr>
          <a:xfrm>
            <a:off x="4064000" y="4876800"/>
            <a:ext cx="4267200" cy="1295400"/>
          </a:xfrm>
        </p:spPr>
        <p:txBody>
          <a:bodyPr tIns="91440" rIns="9144" bIns="91440" anchor="t"/>
          <a:lstStyle>
            <a:lvl1pPr marL="0" marR="0" indent="0" algn="l" eaLnBrk="1" latinLnBrk="0" hangingPunct="1">
              <a:buFontTx/>
              <a:buNone/>
              <a:defRPr kumimoji="0" lang="fr-FR" sz="1800" i="0"/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5" name="Rectangle 4"/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B8021DDE-D1B8-2849-88C3-BEC944A8092C}" type="datetimeFigureOut">
              <a:rPr lang="fr-FR" smtClean="0"/>
              <a:t>19/06/2022</a:t>
            </a:fld>
            <a:endParaRPr lang="fr-FR"/>
          </a:p>
        </p:txBody>
      </p:sp>
      <p:sp>
        <p:nvSpPr>
          <p:cNvPr id="6" name="Rectangle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A5BCFD1A-A825-6240-8138-8A575D3D8A3C}" type="slidenum">
              <a:rPr lang="fr-FR" smtClean="0"/>
              <a:t>‹N°›</a:t>
            </a:fld>
            <a:endParaRPr lang="fr-FR"/>
          </a:p>
        </p:txBody>
      </p:sp>
      <p:sp>
        <p:nvSpPr>
          <p:cNvPr id="8" name="Rectangle 7"/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  <p:transition>
    <p:fade/>
  </p:transition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 preserve="1">
  <p:cSld name="Portrait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8"/>
          <p:cNvSpPr>
            <a:spLocks noGrp="1"/>
          </p:cNvSpPr>
          <p:nvPr>
            <p:ph type="pic" sz="quarter" idx="10"/>
          </p:nvPr>
        </p:nvSpPr>
        <p:spPr>
          <a:xfrm>
            <a:off x="559167" y="233241"/>
            <a:ext cx="6187073" cy="61722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13" name="Rectangle 6"/>
          <p:cNvSpPr>
            <a:spLocks noGrp="1"/>
          </p:cNvSpPr>
          <p:nvPr>
            <p:ph type="body" sz="quarter" idx="11" hasCustomPrompt="1"/>
          </p:nvPr>
        </p:nvSpPr>
        <p:spPr>
          <a:xfrm>
            <a:off x="7010400" y="3048000"/>
            <a:ext cx="4673600" cy="3352800"/>
          </a:xfrm>
        </p:spPr>
        <p:txBody>
          <a:bodyPr tIns="91440" bIns="91440" anchor="b" anchorCtr="0">
            <a:noAutofit/>
          </a:bodyPr>
          <a:lstStyle>
            <a:lvl1pPr marL="0" marR="0" indent="0" algn="l" rtl="0" eaLnBrk="1" latinLnBrk="0" hangingPunct="1">
              <a:spcBef>
                <a:spcPct val="20000"/>
              </a:spcBef>
              <a:buFontTx/>
              <a:buNone/>
              <a:defRPr kumimoji="0" lang="fr-FR" sz="1800" i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4" name="Rectangle 3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B8021DDE-D1B8-2849-88C3-BEC944A8092C}" type="datetimeFigureOut">
              <a:rPr lang="fr-FR" smtClean="0">
                <a:solidFill>
                  <a:srgbClr val="D4D2D0"/>
                </a:solidFill>
              </a:rPr>
              <a:pPr/>
              <a:t>19/06/2022</a:t>
            </a:fld>
            <a:endParaRPr>
              <a:solidFill>
                <a:srgbClr val="D4D2D0"/>
              </a:solidFill>
            </a:endParaRPr>
          </a:p>
        </p:txBody>
      </p:sp>
      <p:sp>
        <p:nvSpPr>
          <p:cNvPr id="5" name="Rectangle 4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5BCFD1A-A825-6240-8138-8A575D3D8A3C}" type="slidenum">
              <a:rPr smtClean="0">
                <a:solidFill>
                  <a:srgbClr val="D4D2D0"/>
                </a:solidFill>
              </a:rPr>
              <a:pPr/>
              <a:t>‹N°›</a:t>
            </a:fld>
            <a:endParaRPr>
              <a:solidFill>
                <a:srgbClr val="D4D2D0"/>
              </a:solidFill>
            </a:endParaRPr>
          </a:p>
        </p:txBody>
      </p:sp>
      <p:sp>
        <p:nvSpPr>
          <p:cNvPr id="6" name="Rectangle 5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endParaRPr>
              <a:solidFill>
                <a:srgbClr val="D4D2D0"/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aysage (plein écra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6"/>
          <p:cNvSpPr>
            <a:spLocks noGrp="1" noChangeAspect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noFill/>
          <a:ln w="25400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>
              <a:buFontTx/>
              <a:buNone/>
            </a:pPr>
            <a:r>
              <a:rPr kumimoji="0" lang="fr-FR" i="0"/>
              <a:t>Cliquez sur l'icône</a:t>
            </a:r>
            <a:r>
              <a:rPr kumimoji="0" lang="fr-FR" i="0" baseline="0"/>
              <a:t> pour ajouter </a:t>
            </a:r>
            <a:r>
              <a:rPr kumimoji="0" lang="fr-FR" i="0"/>
              <a:t>une image en mode Page entière</a:t>
            </a:r>
            <a:endParaRPr kumimoji="0" lang="fr-FR" i="0" baseline="0"/>
          </a:p>
          <a:p>
            <a:pPr marL="0" marR="0" indent="0" algn="ctr">
              <a:buFontTx/>
              <a:buNone/>
            </a:pPr>
            <a:endParaRPr kumimoji="0" lang="fr-FR" i="0"/>
          </a:p>
          <a:p>
            <a:pPr algn="ctr">
              <a:buFontTx/>
              <a:buNone/>
            </a:pPr>
            <a:endParaRPr kumimoji="0" lang="fr-FR" i="0"/>
          </a:p>
          <a:p>
            <a:pPr algn="ctr">
              <a:buFontTx/>
              <a:buNone/>
            </a:pPr>
            <a:endParaRPr kumimoji="0" lang="fr-FR" i="0"/>
          </a:p>
        </p:txBody>
      </p:sp>
    </p:spTree>
  </p:cSld>
  <p:clrMapOvr>
    <a:masterClrMapping/>
  </p:clrMapOvr>
  <p:transition>
    <p:fade/>
  </p:transition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d'albu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2"/>
          <p:cNvSpPr>
            <a:spLocks noGrp="1"/>
          </p:cNvSpPr>
          <p:nvPr>
            <p:ph type="title" hasCustomPrompt="1"/>
          </p:nvPr>
        </p:nvSpPr>
        <p:spPr>
          <a:xfrm>
            <a:off x="1003560" y="4572000"/>
            <a:ext cx="10375640" cy="990600"/>
          </a:xfrm>
        </p:spPr>
        <p:txBody>
          <a:bodyPr vert="horz" bIns="0" anchor="b" anchorCtr="0"/>
          <a:lstStyle>
            <a:lvl1pPr eaLnBrk="1" latinLnBrk="0" hangingPunct="1">
              <a:defRPr kumimoji="0" lang="fr-FR" baseline="0"/>
            </a:lvl1pPr>
            <a:extLst/>
          </a:lstStyle>
          <a:p>
            <a:r>
              <a:rPr kumimoji="0" lang="fr-FR"/>
              <a:t>Cliquez pour ajouter un titre de section</a:t>
            </a:r>
          </a:p>
        </p:txBody>
      </p:sp>
      <p:sp>
        <p:nvSpPr>
          <p:cNvPr id="27" name="Rectangle 11"/>
          <p:cNvSpPr>
            <a:spLocks noGrp="1"/>
          </p:cNvSpPr>
          <p:nvPr>
            <p:ph type="body" sz="quarter" idx="14" hasCustomPrompt="1"/>
          </p:nvPr>
        </p:nvSpPr>
        <p:spPr>
          <a:xfrm>
            <a:off x="1003560" y="5600700"/>
            <a:ext cx="10363200" cy="838200"/>
          </a:xfrm>
        </p:spPr>
        <p:txBody>
          <a:bodyPr vert="horz" tIns="0"/>
          <a:lstStyle>
            <a:lvl1pPr eaLnBrk="1" latinLnBrk="0" hangingPunct="1">
              <a:buFontTx/>
              <a:buNone/>
              <a:defRPr kumimoji="0" lang="fr-FR" sz="1800"/>
            </a:lvl1pPr>
            <a:extLst/>
          </a:lstStyle>
          <a:p>
            <a:pPr lvl="0"/>
            <a:r>
              <a:rPr kumimoji="0" lang="fr-FR"/>
              <a:t>Cliquez pour ajouter un sous-titre</a:t>
            </a:r>
          </a:p>
        </p:txBody>
      </p:sp>
      <p:sp>
        <p:nvSpPr>
          <p:cNvPr id="7" name="Rectangle 6"/>
          <p:cNvSpPr>
            <a:spLocks noGrp="1"/>
          </p:cNvSpPr>
          <p:nvPr>
            <p:ph type="pic" sz="quarter" idx="11"/>
          </p:nvPr>
        </p:nvSpPr>
        <p:spPr>
          <a:xfrm>
            <a:off x="1048451" y="2140695"/>
            <a:ext cx="3048000" cy="22860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/>
          <a:lstStyle/>
          <a:p>
            <a:pPr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18" name="Rectangle 6"/>
          <p:cNvSpPr>
            <a:spLocks noGrp="1"/>
          </p:cNvSpPr>
          <p:nvPr>
            <p:ph type="pic" sz="quarter" idx="15"/>
          </p:nvPr>
        </p:nvSpPr>
        <p:spPr>
          <a:xfrm>
            <a:off x="4632805" y="2140695"/>
            <a:ext cx="3048000" cy="22860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/>
          <a:lstStyle/>
          <a:p>
            <a:pPr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2" name="Rectangle 6"/>
          <p:cNvSpPr>
            <a:spLocks noGrp="1"/>
          </p:cNvSpPr>
          <p:nvPr>
            <p:ph type="pic" sz="quarter" idx="16"/>
          </p:nvPr>
        </p:nvSpPr>
        <p:spPr>
          <a:xfrm>
            <a:off x="8217160" y="2140695"/>
            <a:ext cx="3048000" cy="22860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/>
          <a:lstStyle/>
          <a:p>
            <a:pPr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8" name="Rectangle 7"/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fld id="{B8021DDE-D1B8-2849-88C3-BEC944A8092C}" type="datetimeFigureOut">
              <a:rPr lang="fr-FR" smtClean="0">
                <a:solidFill>
                  <a:srgbClr val="D4D2D0"/>
                </a:solidFill>
              </a:rPr>
              <a:pPr/>
              <a:t>19/06/2022</a:t>
            </a:fld>
            <a:endParaRPr>
              <a:solidFill>
                <a:srgbClr val="D4D2D0"/>
              </a:solidFill>
            </a:endParaRPr>
          </a:p>
        </p:txBody>
      </p:sp>
      <p:sp>
        <p:nvSpPr>
          <p:cNvPr id="9" name="Rectangle 8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A5BCFD1A-A825-6240-8138-8A575D3D8A3C}" type="slidenum">
              <a:rPr smtClean="0">
                <a:solidFill>
                  <a:srgbClr val="D4D2D0"/>
                </a:solidFill>
              </a:rPr>
              <a:pPr/>
              <a:t>‹N°›</a:t>
            </a:fld>
            <a:endParaRPr>
              <a:solidFill>
                <a:srgbClr val="D4D2D0"/>
              </a:solidFill>
            </a:endParaRPr>
          </a:p>
        </p:txBody>
      </p:sp>
      <p:sp>
        <p:nvSpPr>
          <p:cNvPr id="10" name="Rectangle 9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endParaRPr>
              <a:solidFill>
                <a:srgbClr val="D4D2D0"/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 preserve="1">
  <p:cSld name="Portrait 2 poses avec légend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8"/>
          <p:cNvSpPr>
            <a:spLocks noGrp="1" noChangeAspect="1"/>
          </p:cNvSpPr>
          <p:nvPr>
            <p:ph type="pic" sz="quarter" idx="10"/>
          </p:nvPr>
        </p:nvSpPr>
        <p:spPr>
          <a:xfrm>
            <a:off x="6296064" y="609601"/>
            <a:ext cx="4575137" cy="4575141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11" name="Rectangle 8"/>
          <p:cNvSpPr>
            <a:spLocks noGrp="1" noChangeAspect="1"/>
          </p:cNvSpPr>
          <p:nvPr>
            <p:ph type="pic" sz="quarter" idx="11"/>
          </p:nvPr>
        </p:nvSpPr>
        <p:spPr>
          <a:xfrm>
            <a:off x="1422400" y="609600"/>
            <a:ext cx="4572000" cy="45720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3" name="Rectangle 7"/>
          <p:cNvSpPr>
            <a:spLocks noGrp="1"/>
          </p:cNvSpPr>
          <p:nvPr>
            <p:ph type="body" sz="quarter" idx="14" hasCustomPrompt="1"/>
          </p:nvPr>
        </p:nvSpPr>
        <p:spPr>
          <a:xfrm>
            <a:off x="1422400" y="5334000"/>
            <a:ext cx="4572000" cy="1066800"/>
          </a:xfrm>
        </p:spPr>
        <p:txBody>
          <a:bodyPr lIns="91440" rIns="9144" anchor="t" anchorCtr="0">
            <a:noAutofit/>
          </a:bodyPr>
          <a:lstStyle>
            <a:lvl1pPr marL="0" marR="0" indent="0" algn="l" rtl="0" eaLnBrk="1" latinLnBrk="0" hangingPunct="1">
              <a:spcBef>
                <a:spcPct val="20000"/>
              </a:spcBef>
              <a:buFontTx/>
              <a:buNone/>
              <a:defRPr kumimoji="0" lang="fr-FR" sz="18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19" name="Rectangle 7"/>
          <p:cNvSpPr>
            <a:spLocks noGrp="1"/>
          </p:cNvSpPr>
          <p:nvPr>
            <p:ph type="body" sz="quarter" idx="15" hasCustomPrompt="1"/>
          </p:nvPr>
        </p:nvSpPr>
        <p:spPr>
          <a:xfrm>
            <a:off x="6299200" y="5334000"/>
            <a:ext cx="4572000" cy="1066800"/>
          </a:xfrm>
        </p:spPr>
        <p:txBody>
          <a:bodyPr lIns="91440" rIns="9144" anchor="t" anchorCtr="0">
            <a:noAutofit/>
          </a:bodyPr>
          <a:lstStyle>
            <a:lvl1pPr marL="0" marR="0" indent="0" algn="l" rtl="0" eaLnBrk="1" latinLnBrk="0" hangingPunct="1">
              <a:spcBef>
                <a:spcPct val="20000"/>
              </a:spcBef>
              <a:buFontTx/>
              <a:buNone/>
              <a:defRPr kumimoji="0" lang="fr-FR" sz="18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6" name="Rectangle 5"/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B8021DDE-D1B8-2849-88C3-BEC944A8092C}" type="datetimeFigureOut">
              <a:rPr lang="fr-FR" smtClean="0">
                <a:solidFill>
                  <a:srgbClr val="D4D2D0"/>
                </a:solidFill>
              </a:rPr>
              <a:pPr/>
              <a:t>19/06/2022</a:t>
            </a:fld>
            <a:endParaRPr>
              <a:solidFill>
                <a:srgbClr val="D4D2D0"/>
              </a:solidFill>
            </a:endParaRPr>
          </a:p>
        </p:txBody>
      </p:sp>
      <p:sp>
        <p:nvSpPr>
          <p:cNvPr id="7" name="Rectangle 6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A5BCFD1A-A825-6240-8138-8A575D3D8A3C}" type="slidenum">
              <a:rPr smtClean="0">
                <a:solidFill>
                  <a:srgbClr val="D4D2D0"/>
                </a:solidFill>
              </a:rPr>
              <a:pPr/>
              <a:t>‹N°›</a:t>
            </a:fld>
            <a:endParaRPr>
              <a:solidFill>
                <a:srgbClr val="D4D2D0"/>
              </a:solidFill>
            </a:endParaRPr>
          </a:p>
        </p:txBody>
      </p:sp>
      <p:sp>
        <p:nvSpPr>
          <p:cNvPr id="8" name="Rectangle 7"/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endParaRPr>
              <a:solidFill>
                <a:srgbClr val="D4D2D0"/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ysage 2 poses avec légend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7"/>
          <p:cNvSpPr>
            <a:spLocks noGrp="1" noChangeAspect="1"/>
          </p:cNvSpPr>
          <p:nvPr>
            <p:ph type="pic" sz="quarter" idx="13"/>
          </p:nvPr>
        </p:nvSpPr>
        <p:spPr>
          <a:xfrm>
            <a:off x="6197600" y="1676400"/>
            <a:ext cx="5384800" cy="302895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25" name="Rectangle 7"/>
          <p:cNvSpPr>
            <a:spLocks noGrp="1" noChangeAspect="1"/>
          </p:cNvSpPr>
          <p:nvPr>
            <p:ph type="pic" sz="quarter" idx="14"/>
          </p:nvPr>
        </p:nvSpPr>
        <p:spPr>
          <a:xfrm>
            <a:off x="609600" y="1676400"/>
            <a:ext cx="5384800" cy="302895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8" name="Rectangle 7"/>
          <p:cNvSpPr>
            <a:spLocks noGrp="1"/>
          </p:cNvSpPr>
          <p:nvPr>
            <p:ph type="body" sz="quarter" idx="16" hasCustomPrompt="1"/>
          </p:nvPr>
        </p:nvSpPr>
        <p:spPr>
          <a:xfrm>
            <a:off x="609600" y="4857750"/>
            <a:ext cx="5384800" cy="1238250"/>
          </a:xfrm>
        </p:spPr>
        <p:txBody>
          <a:bodyPr rIns="9144" anchor="t" anchorCtr="0">
            <a:noAutofit/>
          </a:bodyPr>
          <a:lstStyle>
            <a:lvl1pPr marL="0" marR="0" indent="0" algn="l" rtl="0" eaLnBrk="1" latinLnBrk="0" hangingPunct="1">
              <a:spcBef>
                <a:spcPct val="20000"/>
              </a:spcBef>
              <a:buFontTx/>
              <a:buNone/>
              <a:defRPr kumimoji="0" lang="fr-FR" sz="18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19" name="Rectangle 7"/>
          <p:cNvSpPr>
            <a:spLocks noGrp="1"/>
          </p:cNvSpPr>
          <p:nvPr>
            <p:ph type="body" sz="quarter" idx="17" hasCustomPrompt="1"/>
          </p:nvPr>
        </p:nvSpPr>
        <p:spPr>
          <a:xfrm>
            <a:off x="6197600" y="4857750"/>
            <a:ext cx="5384800" cy="1238250"/>
          </a:xfrm>
        </p:spPr>
        <p:txBody>
          <a:bodyPr rIns="9144" anchor="t" anchorCtr="0">
            <a:noAutofit/>
          </a:bodyPr>
          <a:lstStyle>
            <a:lvl1pPr marL="0" marR="0" indent="0" algn="l" rtl="0" eaLnBrk="1" latinLnBrk="0" hangingPunct="1">
              <a:spcBef>
                <a:spcPct val="20000"/>
              </a:spcBef>
              <a:buFontTx/>
              <a:buNone/>
              <a:defRPr kumimoji="0" lang="fr-FR" sz="18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6" name="Rectangle 5"/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B8021DDE-D1B8-2849-88C3-BEC944A8092C}" type="datetimeFigureOut">
              <a:rPr lang="fr-FR" smtClean="0">
                <a:solidFill>
                  <a:srgbClr val="D4D2D0"/>
                </a:solidFill>
              </a:rPr>
              <a:pPr/>
              <a:t>19/06/2022</a:t>
            </a:fld>
            <a:endParaRPr>
              <a:solidFill>
                <a:srgbClr val="D4D2D0"/>
              </a:solidFill>
            </a:endParaRPr>
          </a:p>
        </p:txBody>
      </p:sp>
      <p:sp>
        <p:nvSpPr>
          <p:cNvPr id="7" name="Rectangle 6"/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A5BCFD1A-A825-6240-8138-8A575D3D8A3C}" type="slidenum">
              <a:rPr smtClean="0">
                <a:solidFill>
                  <a:srgbClr val="D4D2D0"/>
                </a:solidFill>
              </a:rPr>
              <a:pPr/>
              <a:t>‹N°›</a:t>
            </a:fld>
            <a:endParaRPr>
              <a:solidFill>
                <a:srgbClr val="D4D2D0"/>
              </a:solidFill>
            </a:endParaRPr>
          </a:p>
        </p:txBody>
      </p:sp>
      <p:sp>
        <p:nvSpPr>
          <p:cNvPr id="9" name="Rectangle 8"/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endParaRPr>
              <a:solidFill>
                <a:srgbClr val="D4D2D0"/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poses mélangé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7"/>
          <p:cNvSpPr>
            <a:spLocks noGrp="1" noChangeAspect="1"/>
          </p:cNvSpPr>
          <p:nvPr>
            <p:ph type="pic" sz="quarter" idx="11"/>
          </p:nvPr>
        </p:nvSpPr>
        <p:spPr>
          <a:xfrm>
            <a:off x="6855968" y="381000"/>
            <a:ext cx="5031232" cy="2830068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22" name="Rectangle 7"/>
          <p:cNvSpPr>
            <a:spLocks noGrp="1" noChangeAspect="1"/>
          </p:cNvSpPr>
          <p:nvPr>
            <p:ph type="pic" sz="quarter" idx="12"/>
          </p:nvPr>
        </p:nvSpPr>
        <p:spPr>
          <a:xfrm>
            <a:off x="605536" y="381000"/>
            <a:ext cx="5949696" cy="5949696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11" name="Rectangle 7"/>
          <p:cNvSpPr>
            <a:spLocks noGrp="1"/>
          </p:cNvSpPr>
          <p:nvPr>
            <p:ph type="body" sz="quarter" idx="13" hasCustomPrompt="1"/>
          </p:nvPr>
        </p:nvSpPr>
        <p:spPr>
          <a:xfrm>
            <a:off x="6855969" y="3352800"/>
            <a:ext cx="5031233" cy="2971800"/>
          </a:xfrm>
        </p:spPr>
        <p:txBody>
          <a:bodyPr anchor="t" anchorCtr="0">
            <a:noAutofit/>
          </a:bodyPr>
          <a:lstStyle>
            <a:lvl1pPr marL="0" marR="0" indent="0" algn="l" rtl="0" eaLnBrk="1" latinLnBrk="0" hangingPunct="1">
              <a:spcBef>
                <a:spcPct val="20000"/>
              </a:spcBef>
              <a:buFontTx/>
              <a:buNone/>
              <a:defRPr kumimoji="0" lang="fr-FR" sz="1800" i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5" name="Rectangle 4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B8021DDE-D1B8-2849-88C3-BEC944A8092C}" type="datetimeFigureOut">
              <a:rPr lang="fr-FR" smtClean="0">
                <a:solidFill>
                  <a:srgbClr val="D4D2D0"/>
                </a:solidFill>
              </a:rPr>
              <a:pPr/>
              <a:t>19/06/2022</a:t>
            </a:fld>
            <a:endParaRPr>
              <a:solidFill>
                <a:srgbClr val="D4D2D0"/>
              </a:solidFill>
            </a:endParaRPr>
          </a:p>
        </p:txBody>
      </p:sp>
      <p:sp>
        <p:nvSpPr>
          <p:cNvPr id="7" name="Rectangle 6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A5BCFD1A-A825-6240-8138-8A575D3D8A3C}" type="slidenum">
              <a:rPr smtClean="0">
                <a:solidFill>
                  <a:srgbClr val="D4D2D0"/>
                </a:solidFill>
              </a:rPr>
              <a:pPr/>
              <a:t>‹N°›</a:t>
            </a:fld>
            <a:endParaRPr>
              <a:solidFill>
                <a:srgbClr val="D4D2D0"/>
              </a:solidFill>
            </a:endParaRPr>
          </a:p>
        </p:txBody>
      </p:sp>
      <p:sp>
        <p:nvSpPr>
          <p:cNvPr id="8" name="Rectangle 7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>
              <a:solidFill>
                <a:srgbClr val="D4D2D0"/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ortrait 3 poses avec légend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8"/>
          <p:cNvSpPr>
            <a:spLocks noGrp="1" noChangeAspect="1"/>
          </p:cNvSpPr>
          <p:nvPr>
            <p:ph type="pic" sz="quarter" idx="10"/>
          </p:nvPr>
        </p:nvSpPr>
        <p:spPr>
          <a:xfrm>
            <a:off x="304800" y="1066800"/>
            <a:ext cx="3657600" cy="36576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342900" marR="0" indent="-34290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4" name="Rectangle 8"/>
          <p:cNvSpPr>
            <a:spLocks noGrp="1" noChangeAspect="1"/>
          </p:cNvSpPr>
          <p:nvPr>
            <p:ph type="pic" sz="quarter" idx="11"/>
          </p:nvPr>
        </p:nvSpPr>
        <p:spPr>
          <a:xfrm>
            <a:off x="4267200" y="1066800"/>
            <a:ext cx="3657600" cy="36576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342900" marR="0" indent="-34290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31" name="Rectangle 8"/>
          <p:cNvSpPr>
            <a:spLocks noGrp="1" noChangeAspect="1"/>
          </p:cNvSpPr>
          <p:nvPr>
            <p:ph type="pic" sz="quarter" idx="12"/>
          </p:nvPr>
        </p:nvSpPr>
        <p:spPr>
          <a:xfrm>
            <a:off x="8229600" y="1066800"/>
            <a:ext cx="3657600" cy="36576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342900" marR="0" indent="-34290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7" name="Rectangle 6"/>
          <p:cNvSpPr>
            <a:spLocks noGrp="1"/>
          </p:cNvSpPr>
          <p:nvPr>
            <p:ph type="body" sz="quarter" idx="13" hasCustomPrompt="1"/>
          </p:nvPr>
        </p:nvSpPr>
        <p:spPr>
          <a:xfrm>
            <a:off x="304800" y="4876800"/>
            <a:ext cx="3657600" cy="1447800"/>
          </a:xfrm>
        </p:spPr>
        <p:txBody>
          <a:bodyPr anchor="t" anchorCtr="0">
            <a:noAutofit/>
          </a:bodyPr>
          <a:lstStyle>
            <a:lvl1pPr marL="0" marR="0" indent="0" algn="l" rtl="0" eaLnBrk="1" latinLnBrk="0" hangingPunct="1">
              <a:spcBef>
                <a:spcPct val="20000"/>
              </a:spcBef>
              <a:buFontTx/>
              <a:buNone/>
              <a:defRPr kumimoji="0" lang="fr-FR" sz="18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6" name="Rectangle 6"/>
          <p:cNvSpPr>
            <a:spLocks noGrp="1"/>
          </p:cNvSpPr>
          <p:nvPr>
            <p:ph type="body" sz="quarter" idx="14" hasCustomPrompt="1"/>
          </p:nvPr>
        </p:nvSpPr>
        <p:spPr>
          <a:xfrm>
            <a:off x="4267200" y="4876800"/>
            <a:ext cx="3657600" cy="1447800"/>
          </a:xfrm>
        </p:spPr>
        <p:txBody>
          <a:bodyPr anchor="t" anchorCtr="0">
            <a:noAutofit/>
          </a:bodyPr>
          <a:lstStyle>
            <a:lvl1pPr marL="0" marR="0" indent="0" algn="l" rtl="0" eaLnBrk="1" latinLnBrk="0" hangingPunct="1">
              <a:spcBef>
                <a:spcPct val="20000"/>
              </a:spcBef>
              <a:buFontTx/>
              <a:buNone/>
              <a:defRPr kumimoji="0" lang="fr-FR" sz="18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14" name="Rectangle 6"/>
          <p:cNvSpPr>
            <a:spLocks noGrp="1"/>
          </p:cNvSpPr>
          <p:nvPr>
            <p:ph type="body" sz="quarter" idx="15" hasCustomPrompt="1"/>
          </p:nvPr>
        </p:nvSpPr>
        <p:spPr>
          <a:xfrm>
            <a:off x="8229600" y="4876800"/>
            <a:ext cx="3657600" cy="1447800"/>
          </a:xfrm>
        </p:spPr>
        <p:txBody>
          <a:bodyPr anchor="t" anchorCtr="0">
            <a:noAutofit/>
          </a:bodyPr>
          <a:lstStyle>
            <a:lvl1pPr marL="0" marR="0" indent="0" algn="l" rtl="0" eaLnBrk="1" latinLnBrk="0" hangingPunct="1">
              <a:spcBef>
                <a:spcPct val="20000"/>
              </a:spcBef>
              <a:buFontTx/>
              <a:buNone/>
              <a:defRPr kumimoji="0" lang="fr-FR" sz="18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8" name="Rectangle 7"/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B8021DDE-D1B8-2849-88C3-BEC944A8092C}" type="datetimeFigureOut">
              <a:rPr lang="fr-FR" smtClean="0">
                <a:solidFill>
                  <a:srgbClr val="D4D2D0"/>
                </a:solidFill>
              </a:rPr>
              <a:pPr/>
              <a:t>19/06/2022</a:t>
            </a:fld>
            <a:endParaRPr>
              <a:solidFill>
                <a:srgbClr val="D4D2D0"/>
              </a:solidFill>
            </a:endParaRPr>
          </a:p>
        </p:txBody>
      </p:sp>
      <p:sp>
        <p:nvSpPr>
          <p:cNvPr id="9" name="Rectangle 8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A5BCFD1A-A825-6240-8138-8A575D3D8A3C}" type="slidenum">
              <a:rPr smtClean="0">
                <a:solidFill>
                  <a:srgbClr val="D4D2D0"/>
                </a:solidFill>
              </a:rPr>
              <a:pPr/>
              <a:t>‹N°›</a:t>
            </a:fld>
            <a:endParaRPr>
              <a:solidFill>
                <a:srgbClr val="D4D2D0"/>
              </a:solidFill>
            </a:endParaRPr>
          </a:p>
        </p:txBody>
      </p:sp>
      <p:sp>
        <p:nvSpPr>
          <p:cNvPr id="10" name="Rectangle 9"/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endParaRPr>
              <a:solidFill>
                <a:srgbClr val="D4D2D0"/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ysage 3 poses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7"/>
          <p:cNvSpPr>
            <a:spLocks noGrp="1" noChangeAspect="1"/>
          </p:cNvSpPr>
          <p:nvPr>
            <p:ph type="pic" sz="quarter" idx="11"/>
          </p:nvPr>
        </p:nvSpPr>
        <p:spPr>
          <a:xfrm>
            <a:off x="6217920" y="3403823"/>
            <a:ext cx="5364480" cy="301752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anchor="t">
            <a:normAutofit/>
          </a:bodyPr>
          <a:lstStyle>
            <a:lvl1pPr marL="342900" marR="0" indent="-34290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15" name="Rectangle 7"/>
          <p:cNvSpPr>
            <a:spLocks noGrp="1" noChangeAspect="1"/>
          </p:cNvSpPr>
          <p:nvPr>
            <p:ph type="pic" sz="quarter" idx="12"/>
          </p:nvPr>
        </p:nvSpPr>
        <p:spPr>
          <a:xfrm>
            <a:off x="609600" y="3403823"/>
            <a:ext cx="5364480" cy="301752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anchor="t">
            <a:normAutofit/>
          </a:bodyPr>
          <a:lstStyle>
            <a:lvl1pPr marL="342900" marR="0" indent="-34290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26" name="Rectangle 7"/>
          <p:cNvSpPr>
            <a:spLocks noGrp="1" noChangeAspect="1"/>
          </p:cNvSpPr>
          <p:nvPr>
            <p:ph type="pic" sz="quarter" idx="13"/>
          </p:nvPr>
        </p:nvSpPr>
        <p:spPr>
          <a:xfrm>
            <a:off x="6217920" y="228600"/>
            <a:ext cx="5364480" cy="301752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342900" marR="0" indent="-34290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27" name="Rectangle 11"/>
          <p:cNvSpPr>
            <a:spLocks noGrp="1"/>
          </p:cNvSpPr>
          <p:nvPr>
            <p:ph type="body" sz="quarter" idx="14" hasCustomPrompt="1"/>
          </p:nvPr>
        </p:nvSpPr>
        <p:spPr>
          <a:xfrm>
            <a:off x="609600" y="228600"/>
            <a:ext cx="5364480" cy="3017520"/>
          </a:xfrm>
        </p:spPr>
        <p:txBody>
          <a:bodyPr anchor="b" anchorCtr="0">
            <a:noAutofit/>
          </a:bodyPr>
          <a:lstStyle>
            <a:lvl1pPr marL="0" marR="0" indent="0" algn="l" rtl="0" eaLnBrk="1" latinLnBrk="0" hangingPunct="1">
              <a:spcBef>
                <a:spcPct val="20000"/>
              </a:spcBef>
              <a:buFontTx/>
              <a:buNone/>
              <a:defRPr kumimoji="0" lang="fr-FR" sz="1800" i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6" name="Rectangle 5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B8021DDE-D1B8-2849-88C3-BEC944A8092C}" type="datetimeFigureOut">
              <a:rPr lang="fr-FR" smtClean="0">
                <a:solidFill>
                  <a:srgbClr val="D4D2D0"/>
                </a:solidFill>
              </a:rPr>
              <a:pPr/>
              <a:t>19/06/2022</a:t>
            </a:fld>
            <a:endParaRPr>
              <a:solidFill>
                <a:srgbClr val="D4D2D0"/>
              </a:solidFill>
            </a:endParaRPr>
          </a:p>
        </p:txBody>
      </p:sp>
      <p:sp>
        <p:nvSpPr>
          <p:cNvPr id="7" name="Rectangle 6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A5BCFD1A-A825-6240-8138-8A575D3D8A3C}" type="slidenum">
              <a:rPr smtClean="0">
                <a:solidFill>
                  <a:srgbClr val="D4D2D0"/>
                </a:solidFill>
              </a:rPr>
              <a:pPr/>
              <a:t>‹N°›</a:t>
            </a:fld>
            <a:endParaRPr>
              <a:solidFill>
                <a:srgbClr val="D4D2D0"/>
              </a:solidFill>
            </a:endParaRPr>
          </a:p>
        </p:txBody>
      </p:sp>
      <p:sp>
        <p:nvSpPr>
          <p:cNvPr id="8" name="Rectangle 7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>
              <a:solidFill>
                <a:srgbClr val="D4D2D0"/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oses mélang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spect="1"/>
          </p:cNvSpPr>
          <p:nvPr>
            <p:ph type="pic" sz="quarter" idx="11"/>
          </p:nvPr>
        </p:nvSpPr>
        <p:spPr>
          <a:xfrm>
            <a:off x="6756400" y="3436620"/>
            <a:ext cx="4866533" cy="2889504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29" name="Rectangle 7"/>
          <p:cNvSpPr>
            <a:spLocks noGrp="1" noChangeAspect="1"/>
          </p:cNvSpPr>
          <p:nvPr>
            <p:ph type="pic" sz="quarter" idx="12"/>
          </p:nvPr>
        </p:nvSpPr>
        <p:spPr>
          <a:xfrm>
            <a:off x="568960" y="384048"/>
            <a:ext cx="5943600" cy="59436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10" name="Rectangle 7"/>
          <p:cNvSpPr>
            <a:spLocks noGrp="1" noChangeAspect="1"/>
          </p:cNvSpPr>
          <p:nvPr>
            <p:ph type="pic" sz="quarter" idx="13"/>
          </p:nvPr>
        </p:nvSpPr>
        <p:spPr>
          <a:xfrm>
            <a:off x="6756400" y="389333"/>
            <a:ext cx="4876800" cy="2887269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5" name="Rectangle 4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B8021DDE-D1B8-2849-88C3-BEC944A8092C}" type="datetimeFigureOut">
              <a:rPr lang="fr-FR" smtClean="0">
                <a:solidFill>
                  <a:srgbClr val="D4D2D0"/>
                </a:solidFill>
              </a:rPr>
              <a:pPr/>
              <a:t>19/06/2022</a:t>
            </a:fld>
            <a:endParaRPr>
              <a:solidFill>
                <a:srgbClr val="D4D2D0"/>
              </a:solidFill>
            </a:endParaRPr>
          </a:p>
        </p:txBody>
      </p:sp>
      <p:sp>
        <p:nvSpPr>
          <p:cNvPr id="6" name="Rectangle 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A5BCFD1A-A825-6240-8138-8A575D3D8A3C}" type="slidenum">
              <a:rPr smtClean="0">
                <a:solidFill>
                  <a:srgbClr val="D4D2D0"/>
                </a:solidFill>
              </a:rPr>
              <a:pPr/>
              <a:t>‹N°›</a:t>
            </a:fld>
            <a:endParaRPr>
              <a:solidFill>
                <a:srgbClr val="D4D2D0"/>
              </a:solidFill>
            </a:endParaRPr>
          </a:p>
        </p:txBody>
      </p:sp>
      <p:sp>
        <p:nvSpPr>
          <p:cNvPr id="8" name="Rectangle 7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>
              <a:solidFill>
                <a:srgbClr val="D4D2D0"/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Portrait 4 poses avec légend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7"/>
          <p:cNvSpPr>
            <a:spLocks noGrp="1"/>
          </p:cNvSpPr>
          <p:nvPr>
            <p:ph type="pic" sz="quarter" idx="14"/>
          </p:nvPr>
        </p:nvSpPr>
        <p:spPr>
          <a:xfrm>
            <a:off x="2972396" y="228600"/>
            <a:ext cx="3046952" cy="29718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3" name="Rectangle 7"/>
          <p:cNvSpPr>
            <a:spLocks noGrp="1"/>
          </p:cNvSpPr>
          <p:nvPr>
            <p:ph type="pic" sz="quarter" idx="26"/>
          </p:nvPr>
        </p:nvSpPr>
        <p:spPr>
          <a:xfrm>
            <a:off x="2972396" y="3365392"/>
            <a:ext cx="3046952" cy="29718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10" name="Rectangle 7"/>
          <p:cNvSpPr>
            <a:spLocks noGrp="1" noChangeAspect="1"/>
          </p:cNvSpPr>
          <p:nvPr>
            <p:ph type="pic" sz="quarter" idx="25"/>
          </p:nvPr>
        </p:nvSpPr>
        <p:spPr>
          <a:xfrm>
            <a:off x="6229623" y="228600"/>
            <a:ext cx="3048000" cy="29718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27" name="Rectangle 7"/>
          <p:cNvSpPr>
            <a:spLocks noGrp="1"/>
          </p:cNvSpPr>
          <p:nvPr>
            <p:ph type="pic" sz="quarter" idx="27"/>
          </p:nvPr>
        </p:nvSpPr>
        <p:spPr>
          <a:xfrm>
            <a:off x="6223596" y="3365392"/>
            <a:ext cx="3046952" cy="29718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6" name="Rectangle 7"/>
          <p:cNvSpPr>
            <a:spLocks noGrp="1"/>
          </p:cNvSpPr>
          <p:nvPr>
            <p:ph type="body" sz="quarter" idx="16" hasCustomPrompt="1"/>
          </p:nvPr>
        </p:nvSpPr>
        <p:spPr>
          <a:xfrm>
            <a:off x="533996" y="1295400"/>
            <a:ext cx="2235200" cy="1905000"/>
          </a:xfrm>
        </p:spPr>
        <p:txBody>
          <a:bodyPr anchor="b" anchorCtr="0">
            <a:noAutofit/>
          </a:bodyPr>
          <a:lstStyle>
            <a:lvl1pPr marL="0" marR="0" indent="0" algn="r" rtl="0" eaLnBrk="1" latinLnBrk="0" hangingPunct="1">
              <a:spcBef>
                <a:spcPct val="20000"/>
              </a:spcBef>
              <a:buFontTx/>
              <a:buNone/>
              <a:defRPr kumimoji="0" lang="fr-FR" sz="16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14" name="Rectangle 7"/>
          <p:cNvSpPr>
            <a:spLocks noGrp="1"/>
          </p:cNvSpPr>
          <p:nvPr>
            <p:ph type="body" sz="quarter" idx="29" hasCustomPrompt="1"/>
          </p:nvPr>
        </p:nvSpPr>
        <p:spPr>
          <a:xfrm>
            <a:off x="9448800" y="1295400"/>
            <a:ext cx="2235200" cy="1905000"/>
          </a:xfrm>
        </p:spPr>
        <p:txBody>
          <a:bodyPr anchor="b" anchorCtr="0"/>
          <a:lstStyle>
            <a:lvl1pPr marL="0" marR="0" indent="0" algn="l" eaLnBrk="1" latinLnBrk="0" hangingPunct="1">
              <a:buFontTx/>
              <a:buNone/>
              <a:defRPr kumimoji="0" lang="fr-FR" sz="1600" baseline="0"/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4" name="Rectangle 7"/>
          <p:cNvSpPr>
            <a:spLocks noGrp="1"/>
          </p:cNvSpPr>
          <p:nvPr>
            <p:ph type="body" sz="quarter" idx="28" hasCustomPrompt="1"/>
          </p:nvPr>
        </p:nvSpPr>
        <p:spPr>
          <a:xfrm>
            <a:off x="533996" y="3352800"/>
            <a:ext cx="2235200" cy="1905000"/>
          </a:xfrm>
        </p:spPr>
        <p:txBody>
          <a:bodyPr anchor="t" anchorCtr="0"/>
          <a:lstStyle>
            <a:lvl1pPr marL="0" marR="0" indent="0" algn="r" eaLnBrk="1" latinLnBrk="0" hangingPunct="1">
              <a:buFontTx/>
              <a:buNone/>
              <a:defRPr kumimoji="0" lang="fr-FR" sz="1600" baseline="0"/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13" name="Rectangle 7"/>
          <p:cNvSpPr>
            <a:spLocks noGrp="1"/>
          </p:cNvSpPr>
          <p:nvPr>
            <p:ph type="body" sz="quarter" idx="30" hasCustomPrompt="1"/>
          </p:nvPr>
        </p:nvSpPr>
        <p:spPr>
          <a:xfrm>
            <a:off x="9448800" y="3352800"/>
            <a:ext cx="2235200" cy="1905000"/>
          </a:xfrm>
        </p:spPr>
        <p:txBody>
          <a:bodyPr anchor="t" anchorCtr="0"/>
          <a:lstStyle>
            <a:lvl1pPr marL="0" marR="0" indent="0" algn="l" eaLnBrk="1" latinLnBrk="0" hangingPunct="1">
              <a:buFontTx/>
              <a:buNone/>
              <a:defRPr kumimoji="0" lang="fr-FR" sz="1600" baseline="0"/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11" name="Rectangle 10"/>
          <p:cNvSpPr>
            <a:spLocks noGrp="1"/>
          </p:cNvSpPr>
          <p:nvPr>
            <p:ph type="dt" sz="half" idx="31"/>
          </p:nvPr>
        </p:nvSpPr>
        <p:spPr/>
        <p:txBody>
          <a:bodyPr/>
          <a:lstStyle/>
          <a:p>
            <a:fld id="{B8021DDE-D1B8-2849-88C3-BEC944A8092C}" type="datetimeFigureOut">
              <a:rPr lang="fr-FR" smtClean="0">
                <a:solidFill>
                  <a:srgbClr val="D4D2D0"/>
                </a:solidFill>
              </a:rPr>
              <a:pPr/>
              <a:t>19/06/2022</a:t>
            </a:fld>
            <a:endParaRPr>
              <a:solidFill>
                <a:srgbClr val="D4D2D0"/>
              </a:solidFill>
            </a:endParaRPr>
          </a:p>
        </p:txBody>
      </p:sp>
      <p:sp>
        <p:nvSpPr>
          <p:cNvPr id="12" name="Rectangle 11"/>
          <p:cNvSpPr>
            <a:spLocks noGrp="1"/>
          </p:cNvSpPr>
          <p:nvPr>
            <p:ph type="sldNum" sz="quarter" idx="32"/>
          </p:nvPr>
        </p:nvSpPr>
        <p:spPr/>
        <p:txBody>
          <a:bodyPr/>
          <a:lstStyle/>
          <a:p>
            <a:fld id="{A5BCFD1A-A825-6240-8138-8A575D3D8A3C}" type="slidenum">
              <a:rPr smtClean="0">
                <a:solidFill>
                  <a:srgbClr val="D4D2D0"/>
                </a:solidFill>
              </a:rPr>
              <a:pPr/>
              <a:t>‹N°›</a:t>
            </a:fld>
            <a:endParaRPr>
              <a:solidFill>
                <a:srgbClr val="D4D2D0"/>
              </a:solidFill>
            </a:endParaRPr>
          </a:p>
        </p:txBody>
      </p:sp>
      <p:sp>
        <p:nvSpPr>
          <p:cNvPr id="15" name="Rectangle 14"/>
          <p:cNvSpPr>
            <a:spLocks noGrp="1"/>
          </p:cNvSpPr>
          <p:nvPr>
            <p:ph type="ftr" sz="quarter" idx="33"/>
          </p:nvPr>
        </p:nvSpPr>
        <p:spPr/>
        <p:txBody>
          <a:bodyPr/>
          <a:lstStyle/>
          <a:p>
            <a:endParaRPr>
              <a:solidFill>
                <a:srgbClr val="D4D2D0"/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ré 2 poses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W¥ل云玗İαЂôÁûÂÚ丫:Pïçtúrê Plå¢éhõlðér 表¥鷗字㌍ 表_W 3"/>
          <p:cNvSpPr>
            <a:spLocks noGrp="1" noChangeAspect="1"/>
          </p:cNvSpPr>
          <p:nvPr>
            <p:ph type="pic" sz="quarter" idx="10"/>
          </p:nvPr>
        </p:nvSpPr>
        <p:spPr>
          <a:xfrm>
            <a:off x="6607032" y="1371600"/>
            <a:ext cx="4264169" cy="32004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6" name="W¥ل云玗İαЂôÁûÂÚ丫:Pïçtúrê Plå¢éhõlðér 表¥鷗字㌍ 表_W 5"/>
          <p:cNvSpPr>
            <a:spLocks noGrp="1" noChangeAspect="1"/>
          </p:cNvSpPr>
          <p:nvPr>
            <p:ph type="pic" sz="quarter" idx="14"/>
          </p:nvPr>
        </p:nvSpPr>
        <p:spPr>
          <a:xfrm>
            <a:off x="1524001" y="1371600"/>
            <a:ext cx="4264169" cy="32004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7" name="W¥ل云玗İαЂÕØÚáÛ丫:Téxt Plàçèhòlðêr 表¥鷗字㌍_W 6"/>
          <p:cNvSpPr>
            <a:spLocks noGrp="1"/>
          </p:cNvSpPr>
          <p:nvPr>
            <p:ph type="body" sz="quarter" idx="15" hasCustomPrompt="1"/>
          </p:nvPr>
        </p:nvSpPr>
        <p:spPr>
          <a:xfrm>
            <a:off x="6604000" y="4648200"/>
            <a:ext cx="4267200" cy="1295400"/>
          </a:xfrm>
        </p:spPr>
        <p:txBody>
          <a:bodyPr tIns="91440" rIns="9144" bIns="91440" anchor="t"/>
          <a:lstStyle>
            <a:lvl1pPr marL="0" marR="0" indent="0" algn="l" eaLnBrk="1" latinLnBrk="0" hangingPunct="1">
              <a:buFontTx/>
              <a:buNone/>
              <a:defRPr kumimoji="0" lang="fr-FR" sz="1800" i="0"/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8" name="W¥ل云玗İαЂÕØÚáÛ丫:Téxt Plàçèhòlðêr 表¥鷗字㌍_W 7"/>
          <p:cNvSpPr>
            <a:spLocks noGrp="1"/>
          </p:cNvSpPr>
          <p:nvPr>
            <p:ph type="body" sz="quarter" idx="16" hasCustomPrompt="1"/>
          </p:nvPr>
        </p:nvSpPr>
        <p:spPr>
          <a:xfrm>
            <a:off x="1524000" y="4648200"/>
            <a:ext cx="4267200" cy="1295400"/>
          </a:xfrm>
        </p:spPr>
        <p:txBody>
          <a:bodyPr tIns="91440" rIns="9144" bIns="91440" anchor="t"/>
          <a:lstStyle>
            <a:lvl1pPr marL="0" marR="0" indent="0" algn="l" eaLnBrk="1" latinLnBrk="0" hangingPunct="1">
              <a:buFontTx/>
              <a:buNone/>
              <a:defRPr kumimoji="0" lang="fr-FR" sz="1800" i="0"/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9" name="Rectangle 8"/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fld id="{B8021DDE-D1B8-2849-88C3-BEC944A8092C}" type="datetimeFigureOut">
              <a:rPr lang="fr-FR" smtClean="0"/>
              <a:t>19/06/2022</a:t>
            </a:fld>
            <a:endParaRPr lang="fr-FR"/>
          </a:p>
        </p:txBody>
      </p:sp>
      <p:sp>
        <p:nvSpPr>
          <p:cNvPr id="10" name="Rectangle 9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A5BCFD1A-A825-6240-8138-8A575D3D8A3C}" type="slidenum">
              <a:rPr lang="fr-FR" smtClean="0"/>
              <a:t>‹N°›</a:t>
            </a:fld>
            <a:endParaRPr lang="fr-FR"/>
          </a:p>
        </p:txBody>
      </p:sp>
      <p:sp>
        <p:nvSpPr>
          <p:cNvPr id="11" name="Rectangle 10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  <p:transition>
    <p:fade/>
  </p:transition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Paysage 4 poses avec légend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7"/>
          <p:cNvSpPr>
            <a:spLocks noGrp="1"/>
          </p:cNvSpPr>
          <p:nvPr>
            <p:ph type="pic" sz="quarter" idx="14"/>
          </p:nvPr>
        </p:nvSpPr>
        <p:spPr>
          <a:xfrm>
            <a:off x="1235762" y="533400"/>
            <a:ext cx="4871063" cy="27432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8" name="Rectangle 7"/>
          <p:cNvSpPr>
            <a:spLocks noGrp="1"/>
          </p:cNvSpPr>
          <p:nvPr>
            <p:ph type="body" sz="quarter" idx="16" hasCustomPrompt="1"/>
          </p:nvPr>
        </p:nvSpPr>
        <p:spPr>
          <a:xfrm>
            <a:off x="1235761" y="6172200"/>
            <a:ext cx="4876800" cy="304800"/>
          </a:xfrm>
        </p:spPr>
        <p:txBody>
          <a:bodyPr lIns="9144" anchor="t" anchorCtr="0"/>
          <a:lstStyle>
            <a:lvl1pPr marL="0" marR="0" indent="0" algn="l" eaLnBrk="1" latinLnBrk="0" hangingPunct="1">
              <a:buFontTx/>
              <a:buNone/>
              <a:defRPr kumimoji="0" lang="fr-FR" sz="1600" baseline="0"/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9" name="Rectangle 7"/>
          <p:cNvSpPr>
            <a:spLocks noGrp="1"/>
          </p:cNvSpPr>
          <p:nvPr>
            <p:ph type="pic" sz="quarter" idx="17"/>
          </p:nvPr>
        </p:nvSpPr>
        <p:spPr>
          <a:xfrm>
            <a:off x="6214161" y="533400"/>
            <a:ext cx="4876800" cy="27432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6" name="Rectangle 7"/>
          <p:cNvSpPr>
            <a:spLocks noGrp="1"/>
          </p:cNvSpPr>
          <p:nvPr>
            <p:ph type="pic" sz="quarter" idx="18"/>
          </p:nvPr>
        </p:nvSpPr>
        <p:spPr>
          <a:xfrm>
            <a:off x="1235761" y="3352800"/>
            <a:ext cx="4876800" cy="27432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14" name="Rectangle 7"/>
          <p:cNvSpPr>
            <a:spLocks noGrp="1"/>
          </p:cNvSpPr>
          <p:nvPr>
            <p:ph type="pic" sz="quarter" idx="19"/>
          </p:nvPr>
        </p:nvSpPr>
        <p:spPr>
          <a:xfrm>
            <a:off x="6214161" y="3352800"/>
            <a:ext cx="4876800" cy="27432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4" name="Rectangle 7"/>
          <p:cNvSpPr>
            <a:spLocks noGrp="1"/>
          </p:cNvSpPr>
          <p:nvPr>
            <p:ph type="body" sz="quarter" idx="22" hasCustomPrompt="1"/>
          </p:nvPr>
        </p:nvSpPr>
        <p:spPr>
          <a:xfrm>
            <a:off x="1235761" y="152400"/>
            <a:ext cx="4876800" cy="304800"/>
          </a:xfrm>
        </p:spPr>
        <p:txBody>
          <a:bodyPr lIns="9144" anchor="t" anchorCtr="0"/>
          <a:lstStyle>
            <a:lvl1pPr marL="0" marR="0" indent="0" algn="l" eaLnBrk="1" latinLnBrk="0" hangingPunct="1">
              <a:buFontTx/>
              <a:buNone/>
              <a:defRPr kumimoji="0" lang="fr-FR" sz="1600" baseline="0"/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18" name="Rectangle 7"/>
          <p:cNvSpPr>
            <a:spLocks noGrp="1"/>
          </p:cNvSpPr>
          <p:nvPr>
            <p:ph type="body" sz="quarter" idx="23" hasCustomPrompt="1"/>
          </p:nvPr>
        </p:nvSpPr>
        <p:spPr>
          <a:xfrm>
            <a:off x="6214161" y="6172200"/>
            <a:ext cx="4876800" cy="304800"/>
          </a:xfrm>
        </p:spPr>
        <p:txBody>
          <a:bodyPr lIns="9144" anchor="t" anchorCtr="0"/>
          <a:lstStyle>
            <a:lvl1pPr marL="0" marR="0" indent="0" algn="l" eaLnBrk="1" latinLnBrk="0" hangingPunct="1">
              <a:buFontTx/>
              <a:buNone/>
              <a:defRPr kumimoji="0" lang="fr-FR" sz="1600" baseline="0"/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16" name="Rectangle 7"/>
          <p:cNvSpPr>
            <a:spLocks noGrp="1"/>
          </p:cNvSpPr>
          <p:nvPr>
            <p:ph type="body" sz="quarter" idx="24" hasCustomPrompt="1"/>
          </p:nvPr>
        </p:nvSpPr>
        <p:spPr>
          <a:xfrm>
            <a:off x="6214161" y="152400"/>
            <a:ext cx="4876800" cy="304800"/>
          </a:xfrm>
        </p:spPr>
        <p:txBody>
          <a:bodyPr lIns="9144" anchor="t" anchorCtr="0"/>
          <a:lstStyle>
            <a:lvl1pPr marL="0" marR="0" indent="0" algn="l" eaLnBrk="1" latinLnBrk="0" hangingPunct="1">
              <a:buFontTx/>
              <a:buNone/>
              <a:defRPr kumimoji="0" lang="fr-FR" sz="1600" baseline="0"/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10" name="Rectangle 9"/>
          <p:cNvSpPr>
            <a:spLocks noGrp="1"/>
          </p:cNvSpPr>
          <p:nvPr>
            <p:ph type="dt" sz="half" idx="25"/>
          </p:nvPr>
        </p:nvSpPr>
        <p:spPr/>
        <p:txBody>
          <a:bodyPr/>
          <a:lstStyle/>
          <a:p>
            <a:fld id="{B8021DDE-D1B8-2849-88C3-BEC944A8092C}" type="datetimeFigureOut">
              <a:rPr lang="fr-FR" smtClean="0">
                <a:solidFill>
                  <a:srgbClr val="D4D2D0"/>
                </a:solidFill>
              </a:rPr>
              <a:pPr/>
              <a:t>19/06/2022</a:t>
            </a:fld>
            <a:endParaRPr>
              <a:solidFill>
                <a:srgbClr val="D4D2D0"/>
              </a:solidFill>
            </a:endParaRPr>
          </a:p>
        </p:txBody>
      </p:sp>
      <p:sp>
        <p:nvSpPr>
          <p:cNvPr id="11" name="Rectangle 10"/>
          <p:cNvSpPr>
            <a:spLocks noGrp="1"/>
          </p:cNvSpPr>
          <p:nvPr>
            <p:ph type="sldNum" sz="quarter" idx="26"/>
          </p:nvPr>
        </p:nvSpPr>
        <p:spPr/>
        <p:txBody>
          <a:bodyPr/>
          <a:lstStyle/>
          <a:p>
            <a:fld id="{A5BCFD1A-A825-6240-8138-8A575D3D8A3C}" type="slidenum">
              <a:rPr smtClean="0">
                <a:solidFill>
                  <a:srgbClr val="D4D2D0"/>
                </a:solidFill>
              </a:rPr>
              <a:pPr/>
              <a:t>‹N°›</a:t>
            </a:fld>
            <a:endParaRPr>
              <a:solidFill>
                <a:srgbClr val="D4D2D0"/>
              </a:solidFill>
            </a:endParaRPr>
          </a:p>
        </p:txBody>
      </p:sp>
      <p:sp>
        <p:nvSpPr>
          <p:cNvPr id="12" name="Rectangle 11"/>
          <p:cNvSpPr>
            <a:spLocks noGrp="1"/>
          </p:cNvSpPr>
          <p:nvPr>
            <p:ph type="ftr" sz="quarter" idx="27"/>
          </p:nvPr>
        </p:nvSpPr>
        <p:spPr/>
        <p:txBody>
          <a:bodyPr/>
          <a:lstStyle/>
          <a:p>
            <a:endParaRPr>
              <a:solidFill>
                <a:srgbClr val="D4D2D0"/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Portrait 4 poses avec grande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7"/>
          <p:cNvSpPr>
            <a:spLocks noGrp="1"/>
          </p:cNvSpPr>
          <p:nvPr>
            <p:ph type="pic" sz="quarter" idx="14"/>
          </p:nvPr>
        </p:nvSpPr>
        <p:spPr>
          <a:xfrm>
            <a:off x="203201" y="1524001"/>
            <a:ext cx="2809313" cy="2809311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30" name="Rectangle 7"/>
          <p:cNvSpPr>
            <a:spLocks noGrp="1"/>
          </p:cNvSpPr>
          <p:nvPr>
            <p:ph type="pic" sz="quarter" idx="31"/>
          </p:nvPr>
        </p:nvSpPr>
        <p:spPr>
          <a:xfrm>
            <a:off x="6062134" y="1524001"/>
            <a:ext cx="2809313" cy="2809311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7" name="Rectangle 7"/>
          <p:cNvSpPr>
            <a:spLocks noGrp="1"/>
          </p:cNvSpPr>
          <p:nvPr>
            <p:ph type="pic" sz="quarter" idx="30"/>
          </p:nvPr>
        </p:nvSpPr>
        <p:spPr>
          <a:xfrm>
            <a:off x="3132081" y="1524001"/>
            <a:ext cx="2809313" cy="2809311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29" name="Rectangle 7"/>
          <p:cNvSpPr>
            <a:spLocks noGrp="1"/>
          </p:cNvSpPr>
          <p:nvPr>
            <p:ph type="pic" sz="quarter" idx="32"/>
          </p:nvPr>
        </p:nvSpPr>
        <p:spPr>
          <a:xfrm>
            <a:off x="8986889" y="1524001"/>
            <a:ext cx="2809313" cy="2809311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24" name="Rectangle 7"/>
          <p:cNvSpPr>
            <a:spLocks noGrp="1"/>
          </p:cNvSpPr>
          <p:nvPr>
            <p:ph type="body" sz="quarter" idx="29" hasCustomPrompt="1"/>
          </p:nvPr>
        </p:nvSpPr>
        <p:spPr>
          <a:xfrm>
            <a:off x="203200" y="4495800"/>
            <a:ext cx="11684000" cy="1905000"/>
          </a:xfrm>
        </p:spPr>
        <p:txBody>
          <a:bodyPr anchor="t" anchorCtr="0"/>
          <a:lstStyle>
            <a:lvl1pPr marL="0" marR="0" indent="0" algn="l" eaLnBrk="1" latinLnBrk="0" hangingPunct="1">
              <a:buFontTx/>
              <a:buNone/>
              <a:defRPr kumimoji="0" lang="fr-FR" sz="2400" baseline="0"/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8" name="Rectangle 7"/>
          <p:cNvSpPr>
            <a:spLocks noGrp="1"/>
          </p:cNvSpPr>
          <p:nvPr>
            <p:ph type="dt" sz="half" idx="33"/>
          </p:nvPr>
        </p:nvSpPr>
        <p:spPr/>
        <p:txBody>
          <a:bodyPr/>
          <a:lstStyle/>
          <a:p>
            <a:fld id="{B8021DDE-D1B8-2849-88C3-BEC944A8092C}" type="datetimeFigureOut">
              <a:rPr lang="fr-FR" smtClean="0">
                <a:solidFill>
                  <a:srgbClr val="D4D2D0"/>
                </a:solidFill>
              </a:rPr>
              <a:pPr/>
              <a:t>19/06/2022</a:t>
            </a:fld>
            <a:endParaRPr>
              <a:solidFill>
                <a:srgbClr val="D4D2D0"/>
              </a:solidFill>
            </a:endParaRPr>
          </a:p>
        </p:txBody>
      </p:sp>
      <p:sp>
        <p:nvSpPr>
          <p:cNvPr id="9" name="Rectangle 8"/>
          <p:cNvSpPr>
            <a:spLocks noGrp="1"/>
          </p:cNvSpPr>
          <p:nvPr>
            <p:ph type="sldNum" sz="quarter" idx="34"/>
          </p:nvPr>
        </p:nvSpPr>
        <p:spPr/>
        <p:txBody>
          <a:bodyPr/>
          <a:lstStyle/>
          <a:p>
            <a:fld id="{A5BCFD1A-A825-6240-8138-8A575D3D8A3C}" type="slidenum">
              <a:rPr smtClean="0">
                <a:solidFill>
                  <a:srgbClr val="D4D2D0"/>
                </a:solidFill>
              </a:rPr>
              <a:pPr/>
              <a:t>‹N°›</a:t>
            </a:fld>
            <a:endParaRPr>
              <a:solidFill>
                <a:srgbClr val="D4D2D0"/>
              </a:solidFill>
            </a:endParaRPr>
          </a:p>
        </p:txBody>
      </p:sp>
      <p:sp>
        <p:nvSpPr>
          <p:cNvPr id="10" name="Rectangle 9"/>
          <p:cNvSpPr>
            <a:spLocks noGrp="1"/>
          </p:cNvSpPr>
          <p:nvPr>
            <p:ph type="ftr" sz="quarter" idx="35"/>
          </p:nvPr>
        </p:nvSpPr>
        <p:spPr/>
        <p:txBody>
          <a:bodyPr/>
          <a:lstStyle/>
          <a:p>
            <a:endParaRPr>
              <a:solidFill>
                <a:srgbClr val="D4D2D0"/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4 poses : portrait 1 pose, paysage 3 pos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7"/>
          <p:cNvSpPr>
            <a:spLocks noGrp="1"/>
          </p:cNvSpPr>
          <p:nvPr>
            <p:ph type="pic" sz="quarter" idx="14"/>
          </p:nvPr>
        </p:nvSpPr>
        <p:spPr>
          <a:xfrm>
            <a:off x="914400" y="257665"/>
            <a:ext cx="6156960" cy="61722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4" name="Rectangle 7"/>
          <p:cNvSpPr>
            <a:spLocks noGrp="1" noChangeAspect="1"/>
          </p:cNvSpPr>
          <p:nvPr>
            <p:ph type="pic" sz="quarter" idx="18"/>
          </p:nvPr>
        </p:nvSpPr>
        <p:spPr>
          <a:xfrm>
            <a:off x="7718464" y="257665"/>
            <a:ext cx="3251203" cy="18288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6" name="Rectangle 7"/>
          <p:cNvSpPr>
            <a:spLocks noGrp="1" noChangeAspect="1"/>
          </p:cNvSpPr>
          <p:nvPr>
            <p:ph type="pic" sz="quarter" idx="22"/>
          </p:nvPr>
        </p:nvSpPr>
        <p:spPr>
          <a:xfrm>
            <a:off x="7718464" y="2432657"/>
            <a:ext cx="3251203" cy="18288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14" name="Rectangle 7"/>
          <p:cNvSpPr>
            <a:spLocks noGrp="1" noChangeAspect="1"/>
          </p:cNvSpPr>
          <p:nvPr>
            <p:ph type="pic" sz="quarter" idx="23"/>
          </p:nvPr>
        </p:nvSpPr>
        <p:spPr>
          <a:xfrm>
            <a:off x="7718464" y="4607649"/>
            <a:ext cx="3251203" cy="18288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7" name="Rectangle 6"/>
          <p:cNvSpPr>
            <a:spLocks noGrp="1"/>
          </p:cNvSpPr>
          <p:nvPr>
            <p:ph type="dt" sz="half" idx="24"/>
          </p:nvPr>
        </p:nvSpPr>
        <p:spPr/>
        <p:txBody>
          <a:bodyPr/>
          <a:lstStyle/>
          <a:p>
            <a:fld id="{B8021DDE-D1B8-2849-88C3-BEC944A8092C}" type="datetimeFigureOut">
              <a:rPr lang="fr-FR" smtClean="0">
                <a:solidFill>
                  <a:srgbClr val="D4D2D0"/>
                </a:solidFill>
              </a:rPr>
              <a:pPr/>
              <a:t>19/06/2022</a:t>
            </a:fld>
            <a:endParaRPr>
              <a:solidFill>
                <a:srgbClr val="D4D2D0"/>
              </a:solidFill>
            </a:endParaRPr>
          </a:p>
        </p:txBody>
      </p:sp>
      <p:sp>
        <p:nvSpPr>
          <p:cNvPr id="8" name="Rectangle 7"/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fld id="{A5BCFD1A-A825-6240-8138-8A575D3D8A3C}" type="slidenum">
              <a:rPr smtClean="0">
                <a:solidFill>
                  <a:srgbClr val="D4D2D0"/>
                </a:solidFill>
              </a:rPr>
              <a:pPr/>
              <a:t>‹N°›</a:t>
            </a:fld>
            <a:endParaRPr>
              <a:solidFill>
                <a:srgbClr val="D4D2D0"/>
              </a:solidFill>
            </a:endParaRPr>
          </a:p>
        </p:txBody>
      </p:sp>
      <p:sp>
        <p:nvSpPr>
          <p:cNvPr id="9" name="Rectangle 8"/>
          <p:cNvSpPr>
            <a:spLocks noGrp="1"/>
          </p:cNvSpPr>
          <p:nvPr>
            <p:ph type="ftr" sz="quarter" idx="26"/>
          </p:nvPr>
        </p:nvSpPr>
        <p:spPr/>
        <p:txBody>
          <a:bodyPr/>
          <a:lstStyle/>
          <a:p>
            <a:endParaRPr>
              <a:solidFill>
                <a:srgbClr val="D4D2D0"/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5 poses : paysage 3 poses, portrait 2 pos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7"/>
          <p:cNvSpPr>
            <a:spLocks noGrp="1"/>
          </p:cNvSpPr>
          <p:nvPr>
            <p:ph type="pic" sz="quarter" idx="14"/>
          </p:nvPr>
        </p:nvSpPr>
        <p:spPr>
          <a:xfrm>
            <a:off x="812800" y="3429000"/>
            <a:ext cx="2760205" cy="29718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27" name="Rectangle 7"/>
          <p:cNvSpPr>
            <a:spLocks noGrp="1"/>
          </p:cNvSpPr>
          <p:nvPr>
            <p:ph type="pic" sz="quarter" idx="17"/>
          </p:nvPr>
        </p:nvSpPr>
        <p:spPr>
          <a:xfrm>
            <a:off x="4045131" y="228600"/>
            <a:ext cx="7416800" cy="417195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31" name="Rectangle 7"/>
          <p:cNvSpPr>
            <a:spLocks noGrp="1"/>
          </p:cNvSpPr>
          <p:nvPr>
            <p:ph type="pic" sz="quarter" idx="26"/>
          </p:nvPr>
        </p:nvSpPr>
        <p:spPr>
          <a:xfrm>
            <a:off x="812800" y="228600"/>
            <a:ext cx="2760205" cy="29718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26" name="Rectangle 7"/>
          <p:cNvSpPr>
            <a:spLocks noGrp="1" noChangeAspect="1"/>
          </p:cNvSpPr>
          <p:nvPr>
            <p:ph type="pic" sz="quarter" idx="27"/>
          </p:nvPr>
        </p:nvSpPr>
        <p:spPr>
          <a:xfrm>
            <a:off x="7924801" y="4495800"/>
            <a:ext cx="3555999" cy="187452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23" name="Rectangle 7"/>
          <p:cNvSpPr>
            <a:spLocks noGrp="1" noChangeAspect="1"/>
          </p:cNvSpPr>
          <p:nvPr>
            <p:ph type="pic" sz="quarter" idx="28"/>
          </p:nvPr>
        </p:nvSpPr>
        <p:spPr>
          <a:xfrm>
            <a:off x="4045131" y="4495800"/>
            <a:ext cx="3676469" cy="187452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7" name="Rectangle 6"/>
          <p:cNvSpPr>
            <a:spLocks noGrp="1"/>
          </p:cNvSpPr>
          <p:nvPr>
            <p:ph type="dt" sz="half" idx="29"/>
          </p:nvPr>
        </p:nvSpPr>
        <p:spPr/>
        <p:txBody>
          <a:bodyPr/>
          <a:lstStyle/>
          <a:p>
            <a:fld id="{B8021DDE-D1B8-2849-88C3-BEC944A8092C}" type="datetimeFigureOut">
              <a:rPr lang="fr-FR" smtClean="0">
                <a:solidFill>
                  <a:srgbClr val="D4D2D0"/>
                </a:solidFill>
              </a:rPr>
              <a:pPr/>
              <a:t>19/06/2022</a:t>
            </a:fld>
            <a:endParaRPr>
              <a:solidFill>
                <a:srgbClr val="D4D2D0"/>
              </a:solidFill>
            </a:endParaRPr>
          </a:p>
        </p:txBody>
      </p:sp>
      <p:sp>
        <p:nvSpPr>
          <p:cNvPr id="8" name="Rectangle 7"/>
          <p:cNvSpPr>
            <a:spLocks noGrp="1"/>
          </p:cNvSpPr>
          <p:nvPr>
            <p:ph type="sldNum" sz="quarter" idx="30"/>
          </p:nvPr>
        </p:nvSpPr>
        <p:spPr/>
        <p:txBody>
          <a:bodyPr/>
          <a:lstStyle/>
          <a:p>
            <a:fld id="{A5BCFD1A-A825-6240-8138-8A575D3D8A3C}" type="slidenum">
              <a:rPr smtClean="0">
                <a:solidFill>
                  <a:srgbClr val="D4D2D0"/>
                </a:solidFill>
              </a:rPr>
              <a:pPr/>
              <a:t>‹N°›</a:t>
            </a:fld>
            <a:endParaRPr>
              <a:solidFill>
                <a:srgbClr val="D4D2D0"/>
              </a:solidFill>
            </a:endParaRPr>
          </a:p>
        </p:txBody>
      </p:sp>
      <p:sp>
        <p:nvSpPr>
          <p:cNvPr id="10" name="Rectangle 9"/>
          <p:cNvSpPr>
            <a:spLocks noGrp="1"/>
          </p:cNvSpPr>
          <p:nvPr>
            <p:ph type="ftr" sz="quarter" idx="31"/>
          </p:nvPr>
        </p:nvSpPr>
        <p:spPr/>
        <p:txBody>
          <a:bodyPr/>
          <a:lstStyle/>
          <a:p>
            <a:endParaRPr>
              <a:solidFill>
                <a:srgbClr val="D4D2D0"/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5 poses : portrait 3 poses, paysage 2 pos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7"/>
          <p:cNvSpPr>
            <a:spLocks noGrp="1"/>
          </p:cNvSpPr>
          <p:nvPr>
            <p:ph type="pic" sz="quarter" idx="26"/>
          </p:nvPr>
        </p:nvSpPr>
        <p:spPr>
          <a:xfrm>
            <a:off x="682845" y="3124200"/>
            <a:ext cx="3474720" cy="32766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23" name="Rectangle 7"/>
          <p:cNvSpPr>
            <a:spLocks noGrp="1"/>
          </p:cNvSpPr>
          <p:nvPr>
            <p:ph type="pic" sz="quarter" idx="29"/>
          </p:nvPr>
        </p:nvSpPr>
        <p:spPr>
          <a:xfrm>
            <a:off x="682845" y="228600"/>
            <a:ext cx="5283200" cy="27432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30" name="Rectangle 7"/>
          <p:cNvSpPr>
            <a:spLocks noGrp="1"/>
          </p:cNvSpPr>
          <p:nvPr>
            <p:ph type="pic" sz="quarter" idx="30"/>
          </p:nvPr>
        </p:nvSpPr>
        <p:spPr>
          <a:xfrm>
            <a:off x="6291165" y="228600"/>
            <a:ext cx="5283200" cy="27432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22" name="Rectangle 7"/>
          <p:cNvSpPr>
            <a:spLocks noGrp="1"/>
          </p:cNvSpPr>
          <p:nvPr>
            <p:ph type="pic" sz="quarter" idx="27"/>
          </p:nvPr>
        </p:nvSpPr>
        <p:spPr>
          <a:xfrm>
            <a:off x="4391245" y="3124200"/>
            <a:ext cx="3474720" cy="32766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31" name="Rectangle 7"/>
          <p:cNvSpPr>
            <a:spLocks noGrp="1"/>
          </p:cNvSpPr>
          <p:nvPr>
            <p:ph type="pic" sz="quarter" idx="28"/>
          </p:nvPr>
        </p:nvSpPr>
        <p:spPr>
          <a:xfrm>
            <a:off x="8099645" y="3124200"/>
            <a:ext cx="3474720" cy="32766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7" name="Rectangle 6"/>
          <p:cNvSpPr>
            <a:spLocks noGrp="1"/>
          </p:cNvSpPr>
          <p:nvPr>
            <p:ph type="dt" sz="half" idx="31"/>
          </p:nvPr>
        </p:nvSpPr>
        <p:spPr/>
        <p:txBody>
          <a:bodyPr/>
          <a:lstStyle/>
          <a:p>
            <a:fld id="{B8021DDE-D1B8-2849-88C3-BEC944A8092C}" type="datetimeFigureOut">
              <a:rPr lang="fr-FR" smtClean="0">
                <a:solidFill>
                  <a:srgbClr val="D4D2D0"/>
                </a:solidFill>
              </a:rPr>
              <a:pPr/>
              <a:t>19/06/2022</a:t>
            </a:fld>
            <a:endParaRPr>
              <a:solidFill>
                <a:srgbClr val="D4D2D0"/>
              </a:solidFill>
            </a:endParaRPr>
          </a:p>
        </p:txBody>
      </p:sp>
      <p:sp>
        <p:nvSpPr>
          <p:cNvPr id="8" name="Rectangle 7"/>
          <p:cNvSpPr>
            <a:spLocks noGrp="1"/>
          </p:cNvSpPr>
          <p:nvPr>
            <p:ph type="sldNum" sz="quarter" idx="32"/>
          </p:nvPr>
        </p:nvSpPr>
        <p:spPr/>
        <p:txBody>
          <a:bodyPr/>
          <a:lstStyle/>
          <a:p>
            <a:fld id="{A5BCFD1A-A825-6240-8138-8A575D3D8A3C}" type="slidenum">
              <a:rPr smtClean="0">
                <a:solidFill>
                  <a:srgbClr val="D4D2D0"/>
                </a:solidFill>
              </a:rPr>
              <a:pPr/>
              <a:t>‹N°›</a:t>
            </a:fld>
            <a:endParaRPr>
              <a:solidFill>
                <a:srgbClr val="D4D2D0"/>
              </a:solidFill>
            </a:endParaRPr>
          </a:p>
        </p:txBody>
      </p:sp>
      <p:sp>
        <p:nvSpPr>
          <p:cNvPr id="9" name="Rectangle 8"/>
          <p:cNvSpPr>
            <a:spLocks noGrp="1"/>
          </p:cNvSpPr>
          <p:nvPr>
            <p:ph type="ftr" sz="quarter" idx="33"/>
          </p:nvPr>
        </p:nvSpPr>
        <p:spPr/>
        <p:txBody>
          <a:bodyPr/>
          <a:lstStyle/>
          <a:p>
            <a:endParaRPr>
              <a:solidFill>
                <a:srgbClr val="D4D2D0"/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ré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W¥ل云玗İαЂôÁûÂÚ丫:Pïçtúrê Plå¢éhõlðér 表¥鷗字㌍ 表_W 3"/>
          <p:cNvSpPr>
            <a:spLocks noGrp="1" noChangeAspect="1"/>
          </p:cNvSpPr>
          <p:nvPr>
            <p:ph type="pic" sz="quarter" idx="10"/>
          </p:nvPr>
        </p:nvSpPr>
        <p:spPr>
          <a:xfrm>
            <a:off x="4067031" y="1600200"/>
            <a:ext cx="4264169" cy="32004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7" name="W¥ل云玗İαЂÕØÚáÛ丫:Téxt Plàçèhòlðêr 表¥鷗字㌍_W 6"/>
          <p:cNvSpPr>
            <a:spLocks noGrp="1"/>
          </p:cNvSpPr>
          <p:nvPr>
            <p:ph type="body" sz="quarter" idx="15" hasCustomPrompt="1"/>
          </p:nvPr>
        </p:nvSpPr>
        <p:spPr>
          <a:xfrm>
            <a:off x="4064000" y="4876800"/>
            <a:ext cx="4267200" cy="1295400"/>
          </a:xfrm>
        </p:spPr>
        <p:txBody>
          <a:bodyPr tIns="91440" rIns="9144" bIns="91440" anchor="t"/>
          <a:lstStyle>
            <a:lvl1pPr marL="0" marR="0" indent="0" algn="l" eaLnBrk="1" latinLnBrk="0" hangingPunct="1">
              <a:buFontTx/>
              <a:buNone/>
              <a:defRPr kumimoji="0" lang="fr-FR" sz="1800" i="0"/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5" name="Rectangle 4"/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B8021DDE-D1B8-2849-88C3-BEC944A8092C}" type="datetimeFigureOut">
              <a:rPr lang="fr-FR" smtClean="0">
                <a:solidFill>
                  <a:srgbClr val="D4D2D0"/>
                </a:solidFill>
              </a:rPr>
              <a:pPr/>
              <a:t>19/06/2022</a:t>
            </a:fld>
            <a:endParaRPr>
              <a:solidFill>
                <a:srgbClr val="D4D2D0"/>
              </a:solidFill>
            </a:endParaRPr>
          </a:p>
        </p:txBody>
      </p:sp>
      <p:sp>
        <p:nvSpPr>
          <p:cNvPr id="6" name="Rectangle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A5BCFD1A-A825-6240-8138-8A575D3D8A3C}" type="slidenum">
              <a:rPr smtClean="0">
                <a:solidFill>
                  <a:srgbClr val="D4D2D0"/>
                </a:solidFill>
              </a:rPr>
              <a:pPr/>
              <a:t>‹N°›</a:t>
            </a:fld>
            <a:endParaRPr>
              <a:solidFill>
                <a:srgbClr val="D4D2D0"/>
              </a:solidFill>
            </a:endParaRPr>
          </a:p>
        </p:txBody>
      </p:sp>
      <p:sp>
        <p:nvSpPr>
          <p:cNvPr id="8" name="Rectangle 7"/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endParaRPr>
              <a:solidFill>
                <a:srgbClr val="D4D2D0"/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ré 2 poses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W¥ل云玗İαЂôÁûÂÚ丫:Pïçtúrê Plå¢éhõlðér 表¥鷗字㌍ 表_W 3"/>
          <p:cNvSpPr>
            <a:spLocks noGrp="1" noChangeAspect="1"/>
          </p:cNvSpPr>
          <p:nvPr>
            <p:ph type="pic" sz="quarter" idx="10"/>
          </p:nvPr>
        </p:nvSpPr>
        <p:spPr>
          <a:xfrm>
            <a:off x="6607032" y="1371600"/>
            <a:ext cx="4264169" cy="32004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6" name="W¥ل云玗İαЂôÁûÂÚ丫:Pïçtúrê Plå¢éhõlðér 表¥鷗字㌍ 表_W 5"/>
          <p:cNvSpPr>
            <a:spLocks noGrp="1" noChangeAspect="1"/>
          </p:cNvSpPr>
          <p:nvPr>
            <p:ph type="pic" sz="quarter" idx="14"/>
          </p:nvPr>
        </p:nvSpPr>
        <p:spPr>
          <a:xfrm>
            <a:off x="1524001" y="1371600"/>
            <a:ext cx="4264169" cy="32004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7" name="W¥ل云玗İαЂÕØÚáÛ丫:Téxt Plàçèhòlðêr 表¥鷗字㌍_W 6"/>
          <p:cNvSpPr>
            <a:spLocks noGrp="1"/>
          </p:cNvSpPr>
          <p:nvPr>
            <p:ph type="body" sz="quarter" idx="15" hasCustomPrompt="1"/>
          </p:nvPr>
        </p:nvSpPr>
        <p:spPr>
          <a:xfrm>
            <a:off x="6604000" y="4648200"/>
            <a:ext cx="4267200" cy="1295400"/>
          </a:xfrm>
        </p:spPr>
        <p:txBody>
          <a:bodyPr tIns="91440" rIns="9144" bIns="91440" anchor="t"/>
          <a:lstStyle>
            <a:lvl1pPr marL="0" marR="0" indent="0" algn="l" eaLnBrk="1" latinLnBrk="0" hangingPunct="1">
              <a:buFontTx/>
              <a:buNone/>
              <a:defRPr kumimoji="0" lang="fr-FR" sz="1800" i="0"/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8" name="W¥ل云玗İαЂÕØÚáÛ丫:Téxt Plàçèhòlðêr 表¥鷗字㌍_W 7"/>
          <p:cNvSpPr>
            <a:spLocks noGrp="1"/>
          </p:cNvSpPr>
          <p:nvPr>
            <p:ph type="body" sz="quarter" idx="16" hasCustomPrompt="1"/>
          </p:nvPr>
        </p:nvSpPr>
        <p:spPr>
          <a:xfrm>
            <a:off x="1524000" y="4648200"/>
            <a:ext cx="4267200" cy="1295400"/>
          </a:xfrm>
        </p:spPr>
        <p:txBody>
          <a:bodyPr tIns="91440" rIns="9144" bIns="91440" anchor="t"/>
          <a:lstStyle>
            <a:lvl1pPr marL="0" marR="0" indent="0" algn="l" eaLnBrk="1" latinLnBrk="0" hangingPunct="1">
              <a:buFontTx/>
              <a:buNone/>
              <a:defRPr kumimoji="0" lang="fr-FR" sz="1800" i="0"/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9" name="Rectangle 8"/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fld id="{B8021DDE-D1B8-2849-88C3-BEC944A8092C}" type="datetimeFigureOut">
              <a:rPr lang="fr-FR" smtClean="0">
                <a:solidFill>
                  <a:srgbClr val="D4D2D0"/>
                </a:solidFill>
              </a:rPr>
              <a:pPr/>
              <a:t>19/06/2022</a:t>
            </a:fld>
            <a:endParaRPr>
              <a:solidFill>
                <a:srgbClr val="D4D2D0"/>
              </a:solidFill>
            </a:endParaRPr>
          </a:p>
        </p:txBody>
      </p:sp>
      <p:sp>
        <p:nvSpPr>
          <p:cNvPr id="10" name="Rectangle 9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A5BCFD1A-A825-6240-8138-8A575D3D8A3C}" type="slidenum">
              <a:rPr smtClean="0">
                <a:solidFill>
                  <a:srgbClr val="D4D2D0"/>
                </a:solidFill>
              </a:rPr>
              <a:pPr/>
              <a:t>‹N°›</a:t>
            </a:fld>
            <a:endParaRPr>
              <a:solidFill>
                <a:srgbClr val="D4D2D0"/>
              </a:solidFill>
            </a:endParaRPr>
          </a:p>
        </p:txBody>
      </p:sp>
      <p:sp>
        <p:nvSpPr>
          <p:cNvPr id="11" name="Rectangle 10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endParaRPr>
              <a:solidFill>
                <a:srgbClr val="D4D2D0"/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W¥ل云玗İαЂôÁûÂÚ丫:Pïçtúrê Plå¢éhõlðér 表¥鷗字㌍ 表_W 2"/>
          <p:cNvSpPr>
            <a:spLocks noGrp="1"/>
          </p:cNvSpPr>
          <p:nvPr>
            <p:ph type="pic" sz="quarter" idx="30"/>
          </p:nvPr>
        </p:nvSpPr>
        <p:spPr>
          <a:xfrm>
            <a:off x="609600" y="2057400"/>
            <a:ext cx="10972800" cy="27432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4" name="W¥ل云玗İαЂÕØÚáÛ丫:Téxt Plàçèhòlðêr 表¥鷗字㌍_W 3"/>
          <p:cNvSpPr>
            <a:spLocks noGrp="1"/>
          </p:cNvSpPr>
          <p:nvPr>
            <p:ph type="body" sz="quarter" idx="12" hasCustomPrompt="1"/>
          </p:nvPr>
        </p:nvSpPr>
        <p:spPr>
          <a:xfrm>
            <a:off x="609600" y="4876800"/>
            <a:ext cx="10972800" cy="1447800"/>
          </a:xfrm>
        </p:spPr>
        <p:txBody>
          <a:bodyPr tIns="91440" rIns="9144" bIns="91440" anchor="t"/>
          <a:lstStyle>
            <a:lvl1pPr marL="0" marR="0" indent="0" algn="l" eaLnBrk="1" latinLnBrk="0" hangingPunct="1">
              <a:buFontTx/>
              <a:buNone/>
              <a:defRPr kumimoji="0" lang="fr-FR" sz="1800" i="0"/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5" name="Rectangle 4"/>
          <p:cNvSpPr>
            <a:spLocks noGrp="1"/>
          </p:cNvSpPr>
          <p:nvPr>
            <p:ph type="dt" sz="half" idx="31"/>
          </p:nvPr>
        </p:nvSpPr>
        <p:spPr/>
        <p:txBody>
          <a:bodyPr/>
          <a:lstStyle/>
          <a:p>
            <a:fld id="{B8021DDE-D1B8-2849-88C3-BEC944A8092C}" type="datetimeFigureOut">
              <a:rPr lang="fr-FR" smtClean="0">
                <a:solidFill>
                  <a:srgbClr val="D4D2D0"/>
                </a:solidFill>
              </a:rPr>
              <a:pPr/>
              <a:t>19/06/2022</a:t>
            </a:fld>
            <a:endParaRPr>
              <a:solidFill>
                <a:srgbClr val="D4D2D0"/>
              </a:solidFill>
            </a:endParaRPr>
          </a:p>
        </p:txBody>
      </p:sp>
      <p:sp>
        <p:nvSpPr>
          <p:cNvPr id="6" name="Rectangle 5"/>
          <p:cNvSpPr>
            <a:spLocks noGrp="1"/>
          </p:cNvSpPr>
          <p:nvPr>
            <p:ph type="sldNum" sz="quarter" idx="32"/>
          </p:nvPr>
        </p:nvSpPr>
        <p:spPr/>
        <p:txBody>
          <a:bodyPr/>
          <a:lstStyle/>
          <a:p>
            <a:fld id="{A5BCFD1A-A825-6240-8138-8A575D3D8A3C}" type="slidenum">
              <a:rPr smtClean="0">
                <a:solidFill>
                  <a:srgbClr val="D4D2D0"/>
                </a:solidFill>
              </a:rPr>
              <a:pPr/>
              <a:t>‹N°›</a:t>
            </a:fld>
            <a:endParaRPr>
              <a:solidFill>
                <a:srgbClr val="D4D2D0"/>
              </a:solidFill>
            </a:endParaRPr>
          </a:p>
        </p:txBody>
      </p:sp>
      <p:sp>
        <p:nvSpPr>
          <p:cNvPr id="7" name="Rectangle 6"/>
          <p:cNvSpPr>
            <a:spLocks noGrp="1"/>
          </p:cNvSpPr>
          <p:nvPr>
            <p:ph type="ftr" sz="quarter" idx="33"/>
          </p:nvPr>
        </p:nvSpPr>
        <p:spPr/>
        <p:txBody>
          <a:bodyPr/>
          <a:lstStyle/>
          <a:p>
            <a:endParaRPr>
              <a:solidFill>
                <a:srgbClr val="D4D2D0"/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3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034143"/>
          </a:xfrm>
        </p:spPr>
        <p:txBody>
          <a:bodyPr anchor="ctr"/>
          <a:lstStyle>
            <a:lvl1pPr algn="ctr">
              <a:defRPr>
                <a:latin typeface="Calibri" charset="0"/>
                <a:ea typeface="Calibri" charset="0"/>
                <a:cs typeface="Calibri" charset="0"/>
              </a:defRPr>
            </a:lvl1pPr>
            <a:extLst/>
          </a:lstStyle>
          <a:p>
            <a:pPr eaLnBrk="1" latinLnBrk="0" hangingPunct="1"/>
            <a:r>
              <a:rPr lang="fr-FR"/>
              <a:t>Cliquez et modifiez le titre</a:t>
            </a:r>
            <a:endParaRPr dirty="0"/>
          </a:p>
        </p:txBody>
      </p:sp>
      <p:sp>
        <p:nvSpPr>
          <p:cNvPr id="14" name="Rectangle 6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Calibri" charset="0"/>
                <a:ea typeface="Calibri" charset="0"/>
                <a:cs typeface="Calibri" charset="0"/>
              </a:defRPr>
            </a:lvl1pPr>
            <a:lvl2pPr>
              <a:defRPr>
                <a:latin typeface="Calibri" charset="0"/>
                <a:ea typeface="Calibri" charset="0"/>
                <a:cs typeface="Calibri" charset="0"/>
              </a:defRPr>
            </a:lvl2pPr>
            <a:lvl3pPr>
              <a:defRPr>
                <a:latin typeface="Calibri" charset="0"/>
                <a:ea typeface="Calibri" charset="0"/>
                <a:cs typeface="Calibri" charset="0"/>
              </a:defRPr>
            </a:lvl3pPr>
            <a:lvl4pPr>
              <a:defRPr>
                <a:latin typeface="Calibri" charset="0"/>
                <a:ea typeface="Calibri" charset="0"/>
                <a:cs typeface="Calibri" charset="0"/>
              </a:defRPr>
            </a:lvl4pPr>
            <a:lvl5pPr>
              <a:defRPr>
                <a:latin typeface="Calibri" charset="0"/>
                <a:ea typeface="Calibri" charset="0"/>
                <a:cs typeface="Calibri" charset="0"/>
              </a:defRPr>
            </a:lvl5pPr>
            <a:extLst/>
          </a:lstStyle>
          <a:p>
            <a:pPr lvl="0" eaLnBrk="1" latinLnBrk="0" hangingPunct="1"/>
            <a:r>
              <a:rPr lang="fr-FR"/>
              <a:t>Cliquez pour modifier les styles du texte du masque</a:t>
            </a:r>
          </a:p>
          <a:p>
            <a:pPr lvl="1" eaLnBrk="1" latinLnBrk="0" hangingPunct="1"/>
            <a:r>
              <a:rPr lang="fr-FR"/>
              <a:t>Deuxième niveau</a:t>
            </a:r>
          </a:p>
          <a:p>
            <a:pPr lvl="2" eaLnBrk="1" latinLnBrk="0" hangingPunct="1"/>
            <a:r>
              <a:rPr lang="fr-FR"/>
              <a:t>Troisième niveau</a:t>
            </a:r>
          </a:p>
          <a:p>
            <a:pPr lvl="3" eaLnBrk="1" latinLnBrk="0" hangingPunct="1"/>
            <a:r>
              <a:rPr lang="fr-FR"/>
              <a:t>Quatrième niveau</a:t>
            </a:r>
          </a:p>
          <a:p>
            <a:pPr lvl="4" eaLnBrk="1" latinLnBrk="0" hangingPunct="1"/>
            <a:r>
              <a:rPr lang="fr-FR"/>
              <a:t>Cinquième niveau</a:t>
            </a:r>
            <a:endParaRPr dirty="0"/>
          </a:p>
        </p:txBody>
      </p:sp>
      <p:sp>
        <p:nvSpPr>
          <p:cNvPr id="2" name="Rectangle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021DDE-D1B8-2849-88C3-BEC944A8092C}" type="datetimeFigureOut">
              <a:rPr lang="fr-FR" smtClean="0">
                <a:solidFill>
                  <a:srgbClr val="D4D2D0"/>
                </a:solidFill>
              </a:rPr>
              <a:pPr/>
              <a:t>19/06/2022</a:t>
            </a:fld>
            <a:endParaRPr>
              <a:solidFill>
                <a:srgbClr val="D4D2D0"/>
              </a:solidFill>
            </a:endParaRPr>
          </a:p>
        </p:txBody>
      </p:sp>
      <p:sp>
        <p:nvSpPr>
          <p:cNvPr id="27" name="Rectangle 1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>
              <a:solidFill>
                <a:srgbClr val="D4D2D0"/>
              </a:solidFill>
            </a:endParaRPr>
          </a:p>
        </p:txBody>
      </p:sp>
      <p:sp>
        <p:nvSpPr>
          <p:cNvPr id="24" name="Rectangle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BCFD1A-A825-6240-8138-8A575D3D8A3C}" type="slidenum">
              <a:rPr smtClean="0">
                <a:solidFill>
                  <a:srgbClr val="D4D2D0"/>
                </a:solidFill>
              </a:rPr>
              <a:pPr/>
              <a:t>‹N°›</a:t>
            </a:fld>
            <a:endParaRPr>
              <a:solidFill>
                <a:srgbClr val="D4D2D0"/>
              </a:solidFill>
            </a:endParaRPr>
          </a:p>
        </p:txBody>
      </p:sp>
    </p:spTree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Pays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9"/>
          <p:cNvSpPr>
            <a:spLocks noGrp="1" noChangeAspect="1"/>
          </p:cNvSpPr>
          <p:nvPr>
            <p:ph type="pic" sz="quarter" idx="10"/>
          </p:nvPr>
        </p:nvSpPr>
        <p:spPr>
          <a:xfrm>
            <a:off x="1219200" y="294590"/>
            <a:ext cx="9956800" cy="56007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fr-FR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7" name="Rectangle 5"/>
          <p:cNvSpPr>
            <a:spLocks noGrp="1"/>
          </p:cNvSpPr>
          <p:nvPr>
            <p:ph type="body" sz="quarter" idx="11" hasCustomPrompt="1"/>
          </p:nvPr>
        </p:nvSpPr>
        <p:spPr>
          <a:xfrm>
            <a:off x="1219200" y="6019800"/>
            <a:ext cx="9956800" cy="381000"/>
          </a:xfrm>
        </p:spPr>
        <p:txBody>
          <a:bodyPr rIns="9144" anchor="t" anchorCtr="0">
            <a:noAutofit/>
          </a:bodyPr>
          <a:lstStyle>
            <a:lvl1pPr marL="0" marR="0" indent="0" algn="l" rtl="0" eaLnBrk="1" latinLnBrk="0" hangingPunct="1">
              <a:spcBef>
                <a:spcPct val="20000"/>
              </a:spcBef>
              <a:buFontTx/>
              <a:buNone/>
              <a:defRPr kumimoji="0" lang="fr-FR" sz="1800" i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4" name="Rectangle 3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B8021DDE-D1B8-2849-88C3-BEC944A8092C}" type="datetimeFigureOut">
              <a:rPr lang="fr-FR" smtClean="0"/>
              <a:t>19/06/2022</a:t>
            </a:fld>
            <a:endParaRPr lang="fr-FR"/>
          </a:p>
        </p:txBody>
      </p:sp>
      <p:sp>
        <p:nvSpPr>
          <p:cNvPr id="6" name="Rectangle 5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5BCFD1A-A825-6240-8138-8A575D3D8A3C}" type="slidenum">
              <a:rPr lang="fr-FR" smtClean="0"/>
              <a:t>‹N°›</a:t>
            </a:fld>
            <a:endParaRPr lang="fr-FR"/>
          </a:p>
        </p:txBody>
      </p:sp>
      <p:sp>
        <p:nvSpPr>
          <p:cNvPr id="8" name="Rectangle 7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  <p:transition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W¥ل云玗İαЂôÁûÂÚ丫:Pïçtúrê Plå¢éhõlðér 表¥鷗字㌍ 表_W 2"/>
          <p:cNvSpPr>
            <a:spLocks noGrp="1"/>
          </p:cNvSpPr>
          <p:nvPr>
            <p:ph type="pic" sz="quarter" idx="30"/>
          </p:nvPr>
        </p:nvSpPr>
        <p:spPr>
          <a:xfrm>
            <a:off x="609600" y="2057400"/>
            <a:ext cx="10972800" cy="27432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4" name="W¥ل云玗İαЂÕØÚáÛ丫:Téxt Plàçèhòlðêr 表¥鷗字㌍_W 3"/>
          <p:cNvSpPr>
            <a:spLocks noGrp="1"/>
          </p:cNvSpPr>
          <p:nvPr>
            <p:ph type="body" sz="quarter" idx="12" hasCustomPrompt="1"/>
          </p:nvPr>
        </p:nvSpPr>
        <p:spPr>
          <a:xfrm>
            <a:off x="609600" y="4876800"/>
            <a:ext cx="10972800" cy="1447800"/>
          </a:xfrm>
        </p:spPr>
        <p:txBody>
          <a:bodyPr tIns="91440" rIns="9144" bIns="91440" anchor="t"/>
          <a:lstStyle>
            <a:lvl1pPr marL="0" marR="0" indent="0" algn="l" eaLnBrk="1" latinLnBrk="0" hangingPunct="1">
              <a:buFontTx/>
              <a:buNone/>
              <a:defRPr kumimoji="0" lang="fr-FR" sz="1800" i="0"/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5" name="Rectangle 4"/>
          <p:cNvSpPr>
            <a:spLocks noGrp="1"/>
          </p:cNvSpPr>
          <p:nvPr>
            <p:ph type="dt" sz="half" idx="31"/>
          </p:nvPr>
        </p:nvSpPr>
        <p:spPr/>
        <p:txBody>
          <a:bodyPr/>
          <a:lstStyle/>
          <a:p>
            <a:fld id="{B8021DDE-D1B8-2849-88C3-BEC944A8092C}" type="datetimeFigureOut">
              <a:rPr lang="fr-FR" smtClean="0"/>
              <a:t>19/06/2022</a:t>
            </a:fld>
            <a:endParaRPr lang="fr-FR"/>
          </a:p>
        </p:txBody>
      </p:sp>
      <p:sp>
        <p:nvSpPr>
          <p:cNvPr id="6" name="Rectangle 5"/>
          <p:cNvSpPr>
            <a:spLocks noGrp="1"/>
          </p:cNvSpPr>
          <p:nvPr>
            <p:ph type="sldNum" sz="quarter" idx="32"/>
          </p:nvPr>
        </p:nvSpPr>
        <p:spPr/>
        <p:txBody>
          <a:bodyPr/>
          <a:lstStyle/>
          <a:p>
            <a:fld id="{A5BCFD1A-A825-6240-8138-8A575D3D8A3C}" type="slidenum">
              <a:rPr lang="fr-FR" smtClean="0"/>
              <a:t>‹N°›</a:t>
            </a:fld>
            <a:endParaRPr lang="fr-FR"/>
          </a:p>
        </p:txBody>
      </p:sp>
      <p:sp>
        <p:nvSpPr>
          <p:cNvPr id="7" name="Rectangle 6"/>
          <p:cNvSpPr>
            <a:spLocks noGrp="1"/>
          </p:cNvSpPr>
          <p:nvPr>
            <p:ph type="ftr" sz="quarter" idx="33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  <p:transition>
    <p:fade/>
  </p:transition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>
            <a:lvl1pPr>
              <a:defRPr>
                <a:latin typeface="Calibri" charset="0"/>
                <a:ea typeface="Calibri" charset="0"/>
                <a:cs typeface="Calibri" charset="0"/>
              </a:defRPr>
            </a:lvl1pPr>
          </a:lstStyle>
          <a:p>
            <a:r>
              <a:rPr lang="fr-FR"/>
              <a:t>Cliquez et modifiez le titre</a:t>
            </a: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Cliquez pour modifier le style des sous-titres du masque</a:t>
            </a:r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021DDE-D1B8-2849-88C3-BEC944A8092C}" type="datetimeFigureOut">
              <a:rPr lang="fr-FR" smtClean="0">
                <a:solidFill>
                  <a:srgbClr val="D4D2D0"/>
                </a:solidFill>
              </a:rPr>
              <a:pPr/>
              <a:t>19/06/2022</a:t>
            </a:fld>
            <a:endParaRPr>
              <a:solidFill>
                <a:srgbClr val="D4D2D0"/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>
              <a:solidFill>
                <a:srgbClr val="D4D2D0"/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BCFD1A-A825-6240-8138-8A575D3D8A3C}" type="slidenum">
              <a:rPr smtClean="0">
                <a:solidFill>
                  <a:srgbClr val="D4D2D0"/>
                </a:solidFill>
              </a:rPr>
              <a:pPr/>
              <a:t>‹N°›</a:t>
            </a:fld>
            <a:endParaRPr>
              <a:solidFill>
                <a:srgbClr val="D4D2D0"/>
              </a:solidFill>
            </a:endParaRPr>
          </a:p>
        </p:txBody>
      </p:sp>
    </p:spTree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8021DDE-D1B8-2849-88C3-BEC944A8092C}" type="datetimeFigureOut">
              <a:rPr lang="fr-FR" smtClean="0">
                <a:solidFill>
                  <a:srgbClr val="D4D2D0"/>
                </a:solidFill>
              </a:rPr>
              <a:pPr/>
              <a:t>19/06/2022</a:t>
            </a:fld>
            <a:endParaRPr>
              <a:solidFill>
                <a:srgbClr val="D4D2D0"/>
              </a:solidFill>
            </a:endParaRPr>
          </a:p>
        </p:txBody>
      </p:sp>
      <p:sp>
        <p:nvSpPr>
          <p:cNvPr id="4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>
              <a:solidFill>
                <a:srgbClr val="D4D2D0"/>
              </a:solidFill>
            </a:endParaRPr>
          </a:p>
        </p:txBody>
      </p:sp>
      <p:sp>
        <p:nvSpPr>
          <p:cNvPr id="5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5BCFD1A-A825-6240-8138-8A575D3D8A3C}" type="slidenum">
              <a:rPr smtClean="0">
                <a:solidFill>
                  <a:srgbClr val="D4D2D0"/>
                </a:solidFill>
              </a:rPr>
              <a:pPr/>
              <a:t>‹N°›</a:t>
            </a:fld>
            <a:endParaRPr>
              <a:solidFill>
                <a:srgbClr val="D4D2D0"/>
              </a:solidFill>
            </a:endParaRPr>
          </a:p>
        </p:txBody>
      </p:sp>
    </p:spTree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021DDE-D1B8-2849-88C3-BEC944A8092C}" type="datetimeFigureOut">
              <a:rPr lang="fr-FR" smtClean="0">
                <a:solidFill>
                  <a:srgbClr val="D4D2D0"/>
                </a:solidFill>
              </a:rPr>
              <a:pPr/>
              <a:t>19/06/2022</a:t>
            </a:fld>
            <a:endParaRPr>
              <a:solidFill>
                <a:srgbClr val="D4D2D0"/>
              </a:solidFill>
            </a:endParaRPr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>
              <a:solidFill>
                <a:srgbClr val="D4D2D0"/>
              </a:solidFill>
            </a:endParaRP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BCFD1A-A825-6240-8138-8A575D3D8A3C}" type="slidenum">
              <a:rPr smtClean="0">
                <a:solidFill>
                  <a:srgbClr val="D4D2D0"/>
                </a:solidFill>
              </a:rPr>
              <a:pPr/>
              <a:t>‹N°›</a:t>
            </a:fld>
            <a:endParaRPr>
              <a:solidFill>
                <a:srgbClr val="D4D2D0"/>
              </a:solidFill>
            </a:endParaRPr>
          </a:p>
        </p:txBody>
      </p:sp>
    </p:spTree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re et 4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sz="quarter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859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3"/>
          </p:nvPr>
        </p:nvSpPr>
        <p:spPr>
          <a:xfrm>
            <a:off x="609600" y="3938589"/>
            <a:ext cx="5384800" cy="2187575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8021DDE-D1B8-2849-88C3-BEC944A8092C}" type="datetimeFigureOut">
              <a:rPr lang="fr-FR" smtClean="0">
                <a:solidFill>
                  <a:srgbClr val="D4D2D0"/>
                </a:solidFill>
              </a:rPr>
              <a:pPr/>
              <a:t>19/06/2022</a:t>
            </a:fld>
            <a:endParaRPr>
              <a:solidFill>
                <a:srgbClr val="D4D2D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>
              <a:solidFill>
                <a:srgbClr val="D4D2D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5BCFD1A-A825-6240-8138-8A575D3D8A3C}" type="slidenum">
              <a:rPr smtClean="0">
                <a:solidFill>
                  <a:srgbClr val="D4D2D0"/>
                </a:solidFill>
              </a:rPr>
              <a:pPr/>
              <a:t>‹N°›</a:t>
            </a:fld>
            <a:endParaRPr>
              <a:solidFill>
                <a:srgbClr val="D4D2D0"/>
              </a:solidFill>
            </a:endParaRPr>
          </a:p>
        </p:txBody>
      </p:sp>
    </p:spTree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re. Texte et 2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3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8021DDE-D1B8-2849-88C3-BEC944A8092C}" type="datetimeFigureOut">
              <a:rPr lang="fr-FR" smtClean="0">
                <a:solidFill>
                  <a:srgbClr val="D4D2D0"/>
                </a:solidFill>
              </a:rPr>
              <a:pPr/>
              <a:t>19/06/2022</a:t>
            </a:fld>
            <a:endParaRPr>
              <a:solidFill>
                <a:srgbClr val="D4D2D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>
              <a:solidFill>
                <a:srgbClr val="D4D2D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5BCFD1A-A825-6240-8138-8A575D3D8A3C}" type="slidenum">
              <a:rPr smtClean="0">
                <a:solidFill>
                  <a:srgbClr val="D4D2D0"/>
                </a:solidFill>
              </a:rPr>
              <a:pPr/>
              <a:t>‹N°›</a:t>
            </a:fld>
            <a:endParaRPr>
              <a:solidFill>
                <a:srgbClr val="D4D2D0"/>
              </a:solidFill>
            </a:endParaRPr>
          </a:p>
        </p:txBody>
      </p:sp>
    </p:spTree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021DDE-D1B8-2849-88C3-BEC944A8092C}" type="datetimeFigureOut">
              <a:rPr lang="fr-FR" smtClean="0">
                <a:solidFill>
                  <a:srgbClr val="D4D2D0"/>
                </a:solidFill>
              </a:rPr>
              <a:pPr/>
              <a:t>19/06/2022</a:t>
            </a:fld>
            <a:endParaRPr>
              <a:solidFill>
                <a:srgbClr val="D4D2D0"/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>
              <a:solidFill>
                <a:srgbClr val="D4D2D0"/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BCFD1A-A825-6240-8138-8A575D3D8A3C}" type="slidenum">
              <a:rPr smtClean="0">
                <a:solidFill>
                  <a:srgbClr val="D4D2D0"/>
                </a:solidFill>
              </a:rPr>
              <a:pPr/>
              <a:t>‹N°›</a:t>
            </a:fld>
            <a:endParaRPr>
              <a:solidFill>
                <a:srgbClr val="D4D2D0"/>
              </a:solidFill>
            </a:endParaRPr>
          </a:p>
        </p:txBody>
      </p:sp>
    </p:spTree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uverture de l'albu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7"/>
          <p:cNvSpPr>
            <a:spLocks noGrp="1"/>
          </p:cNvSpPr>
          <p:nvPr>
            <p:ph type="title" hasCustomPrompt="1"/>
          </p:nvPr>
        </p:nvSpPr>
        <p:spPr>
          <a:xfrm>
            <a:off x="304803" y="3962400"/>
            <a:ext cx="11064647" cy="1066800"/>
          </a:xfrm>
        </p:spPr>
        <p:txBody>
          <a:bodyPr bIns="0"/>
          <a:lstStyle>
            <a:lvl1pPr algn="r" eaLnBrk="1" latinLnBrk="0" hangingPunct="1">
              <a:defRPr kumimoji="0" lang="fr-FR"/>
            </a:lvl1pPr>
            <a:extLst/>
          </a:lstStyle>
          <a:p>
            <a:r>
              <a:rPr kumimoji="0" lang="fr-FR"/>
              <a:t>Cliquez pour ajouter le titre de l'album photo</a:t>
            </a:r>
          </a:p>
        </p:txBody>
      </p:sp>
      <p:sp>
        <p:nvSpPr>
          <p:cNvPr id="30" name="Rectangle 7"/>
          <p:cNvSpPr>
            <a:spLocks/>
          </p:cNvSpPr>
          <p:nvPr/>
        </p:nvSpPr>
        <p:spPr>
          <a:xfrm>
            <a:off x="604981" y="5181600"/>
            <a:ext cx="10972800" cy="11430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pPr algn="ctr" defTabSz="685800">
              <a:spcBef>
                <a:spcPct val="0"/>
              </a:spcBef>
              <a:defRPr kumimoji="0" lang="fr-FR"/>
            </a:pPr>
            <a:endParaRPr lang="fr-FR" sz="2400" i="1" kern="0">
              <a:solidFill>
                <a:prstClr val="white"/>
              </a:solidFill>
            </a:endParaRPr>
          </a:p>
        </p:txBody>
      </p:sp>
      <p:sp>
        <p:nvSpPr>
          <p:cNvPr id="9" name="Rectangle 7"/>
          <p:cNvSpPr>
            <a:spLocks noGrp="1"/>
          </p:cNvSpPr>
          <p:nvPr>
            <p:ph type="body" sz="quarter" idx="10" hasCustomPrompt="1"/>
          </p:nvPr>
        </p:nvSpPr>
        <p:spPr>
          <a:xfrm>
            <a:off x="2844800" y="5133975"/>
            <a:ext cx="8515928" cy="1219200"/>
          </a:xfrm>
        </p:spPr>
        <p:txBody>
          <a:bodyPr vert="horz" tIns="0" anchor="t" anchorCtr="0">
            <a:noAutofit/>
          </a:bodyPr>
          <a:lstStyle>
            <a:lvl1pPr marL="0" marR="0" indent="0" algn="r" rtl="0" eaLnBrk="1" latinLnBrk="0" hangingPunct="1">
              <a:spcBef>
                <a:spcPct val="20000"/>
              </a:spcBef>
              <a:buFontTx/>
              <a:buNone/>
              <a:defRPr kumimoji="0" lang="fr-FR" sz="1350" i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kumimoji="0" lang="fr-FR"/>
              <a:t>Cliquez pour ajouter la date et d'autres informations</a:t>
            </a:r>
          </a:p>
        </p:txBody>
      </p:sp>
      <p:sp>
        <p:nvSpPr>
          <p:cNvPr id="27" name="Rectangle 6"/>
          <p:cNvSpPr>
            <a:spLocks noGrp="1"/>
          </p:cNvSpPr>
          <p:nvPr>
            <p:ph type="pic" sz="quarter" idx="11"/>
          </p:nvPr>
        </p:nvSpPr>
        <p:spPr>
          <a:xfrm>
            <a:off x="8128000" y="1600200"/>
            <a:ext cx="3048000" cy="22860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/>
          <a:lstStyle/>
          <a:p>
            <a:pPr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6" name="Rectangle 5"/>
          <p:cNvSpPr/>
          <p:nvPr/>
        </p:nvSpPr>
        <p:spPr>
          <a:xfrm>
            <a:off x="235792" y="186904"/>
            <a:ext cx="11684000" cy="6213896"/>
          </a:xfrm>
          <a:prstGeom prst="rect">
            <a:avLst/>
          </a:prstGeom>
          <a:noFill/>
          <a:ln w="9525" cap="rnd" cmpd="sng" algn="ctr">
            <a:solidFill>
              <a:schemeClr val="bg1">
                <a:tint val="85000"/>
              </a:schemeClr>
            </a:solidFill>
            <a:prstDash val="dash"/>
          </a:ln>
          <a:effectLst>
            <a:outerShdw blurRad="25400" dist="12700" dir="5400000" algn="tl" rotWithShape="0">
              <a:schemeClr val="bg1">
                <a:alpha val="60000"/>
              </a:scheme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03DC0FC9-0677-5A46-B562-1231E4F746D6}" type="datetimeFigureOut">
              <a:rPr lang="fr-FR" smtClean="0">
                <a:solidFill>
                  <a:srgbClr val="D4D2D0"/>
                </a:solidFill>
              </a:rPr>
              <a:pPr/>
              <a:t>19/06/2022</a:t>
            </a:fld>
            <a:endParaRPr>
              <a:solidFill>
                <a:srgbClr val="D4D2D0"/>
              </a:solidFill>
            </a:endParaRPr>
          </a:p>
        </p:txBody>
      </p:sp>
      <p:sp>
        <p:nvSpPr>
          <p:cNvPr id="12" name="Rectangle 11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90818431-A60E-5B4A-9540-2859E18A6DC6}" type="slidenum">
              <a:rPr smtClean="0">
                <a:solidFill>
                  <a:srgbClr val="D4D2D0"/>
                </a:solidFill>
              </a:rPr>
              <a:pPr/>
              <a:t>‹N°›</a:t>
            </a:fld>
            <a:endParaRPr>
              <a:solidFill>
                <a:srgbClr val="D4D2D0"/>
              </a:solidFill>
            </a:endParaRPr>
          </a:p>
        </p:txBody>
      </p:sp>
      <p:sp>
        <p:nvSpPr>
          <p:cNvPr id="13" name="Rectangle 12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endParaRPr>
              <a:solidFill>
                <a:srgbClr val="D4D2D0"/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Pays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9"/>
          <p:cNvSpPr>
            <a:spLocks noGrp="1" noChangeAspect="1"/>
          </p:cNvSpPr>
          <p:nvPr>
            <p:ph type="pic" sz="quarter" idx="10"/>
          </p:nvPr>
        </p:nvSpPr>
        <p:spPr>
          <a:xfrm>
            <a:off x="1219200" y="294590"/>
            <a:ext cx="9956800" cy="56007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fr-FR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7" name="Rectangle 5"/>
          <p:cNvSpPr>
            <a:spLocks noGrp="1"/>
          </p:cNvSpPr>
          <p:nvPr>
            <p:ph type="body" sz="quarter" idx="11" hasCustomPrompt="1"/>
          </p:nvPr>
        </p:nvSpPr>
        <p:spPr>
          <a:xfrm>
            <a:off x="1219200" y="6019800"/>
            <a:ext cx="9956800" cy="381000"/>
          </a:xfrm>
        </p:spPr>
        <p:txBody>
          <a:bodyPr rIns="9144" anchor="t" anchorCtr="0">
            <a:noAutofit/>
          </a:bodyPr>
          <a:lstStyle>
            <a:lvl1pPr marL="0" marR="0" indent="0" algn="l" rtl="0" eaLnBrk="1" latinLnBrk="0" hangingPunct="1">
              <a:spcBef>
                <a:spcPct val="20000"/>
              </a:spcBef>
              <a:buFontTx/>
              <a:buNone/>
              <a:defRPr kumimoji="0" lang="fr-FR" sz="1350" i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4" name="Rectangle 3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03DC0FC9-0677-5A46-B562-1231E4F746D6}" type="datetimeFigureOut">
              <a:rPr lang="fr-FR" smtClean="0">
                <a:solidFill>
                  <a:srgbClr val="D4D2D0"/>
                </a:solidFill>
              </a:rPr>
              <a:pPr/>
              <a:t>19/06/2022</a:t>
            </a:fld>
            <a:endParaRPr>
              <a:solidFill>
                <a:srgbClr val="D4D2D0"/>
              </a:solidFill>
            </a:endParaRPr>
          </a:p>
        </p:txBody>
      </p:sp>
      <p:sp>
        <p:nvSpPr>
          <p:cNvPr id="6" name="Rectangle 5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90818431-A60E-5B4A-9540-2859E18A6DC6}" type="slidenum">
              <a:rPr smtClean="0">
                <a:solidFill>
                  <a:srgbClr val="D4D2D0"/>
                </a:solidFill>
              </a:rPr>
              <a:pPr/>
              <a:t>‹N°›</a:t>
            </a:fld>
            <a:endParaRPr>
              <a:solidFill>
                <a:srgbClr val="D4D2D0"/>
              </a:solidFill>
            </a:endParaRPr>
          </a:p>
        </p:txBody>
      </p:sp>
      <p:sp>
        <p:nvSpPr>
          <p:cNvPr id="8" name="Rectangle 7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endParaRPr>
              <a:solidFill>
                <a:srgbClr val="D4D2D0"/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 preserve="1">
  <p:cSld name="Portrait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8"/>
          <p:cNvSpPr>
            <a:spLocks noGrp="1"/>
          </p:cNvSpPr>
          <p:nvPr>
            <p:ph type="pic" sz="quarter" idx="10"/>
          </p:nvPr>
        </p:nvSpPr>
        <p:spPr>
          <a:xfrm>
            <a:off x="559169" y="233241"/>
            <a:ext cx="6187073" cy="61722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fr-FR" sz="18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13" name="Rectangle 6"/>
          <p:cNvSpPr>
            <a:spLocks noGrp="1"/>
          </p:cNvSpPr>
          <p:nvPr>
            <p:ph type="body" sz="quarter" idx="11" hasCustomPrompt="1"/>
          </p:nvPr>
        </p:nvSpPr>
        <p:spPr>
          <a:xfrm>
            <a:off x="7010400" y="3048000"/>
            <a:ext cx="4673600" cy="3352800"/>
          </a:xfrm>
        </p:spPr>
        <p:txBody>
          <a:bodyPr tIns="91440" bIns="91440" anchor="b" anchorCtr="0">
            <a:noAutofit/>
          </a:bodyPr>
          <a:lstStyle>
            <a:lvl1pPr marL="0" marR="0" indent="0" algn="l" rtl="0" eaLnBrk="1" latinLnBrk="0" hangingPunct="1">
              <a:spcBef>
                <a:spcPct val="20000"/>
              </a:spcBef>
              <a:buFontTx/>
              <a:buNone/>
              <a:defRPr kumimoji="0" lang="fr-FR" sz="1350" i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4" name="Rectangle 3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03DC0FC9-0677-5A46-B562-1231E4F746D6}" type="datetimeFigureOut">
              <a:rPr lang="fr-FR" smtClean="0">
                <a:solidFill>
                  <a:srgbClr val="D4D2D0"/>
                </a:solidFill>
              </a:rPr>
              <a:pPr/>
              <a:t>19/06/2022</a:t>
            </a:fld>
            <a:endParaRPr>
              <a:solidFill>
                <a:srgbClr val="D4D2D0"/>
              </a:solidFill>
            </a:endParaRPr>
          </a:p>
        </p:txBody>
      </p:sp>
      <p:sp>
        <p:nvSpPr>
          <p:cNvPr id="5" name="Rectangle 4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90818431-A60E-5B4A-9540-2859E18A6DC6}" type="slidenum">
              <a:rPr smtClean="0">
                <a:solidFill>
                  <a:srgbClr val="D4D2D0"/>
                </a:solidFill>
              </a:rPr>
              <a:pPr/>
              <a:t>‹N°›</a:t>
            </a:fld>
            <a:endParaRPr>
              <a:solidFill>
                <a:srgbClr val="D4D2D0"/>
              </a:solidFill>
            </a:endParaRPr>
          </a:p>
        </p:txBody>
      </p:sp>
      <p:sp>
        <p:nvSpPr>
          <p:cNvPr id="6" name="Rectangle 5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endParaRPr>
              <a:solidFill>
                <a:srgbClr val="D4D2D0"/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aysage (plein écra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6"/>
          <p:cNvSpPr>
            <a:spLocks noGrp="1" noChangeAspect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noFill/>
          <a:ln w="25400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18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>
              <a:buFontTx/>
              <a:buNone/>
            </a:pPr>
            <a:r>
              <a:rPr kumimoji="0" lang="fr-FR" i="0"/>
              <a:t>Cliquez sur l'icône</a:t>
            </a:r>
            <a:r>
              <a:rPr kumimoji="0" lang="fr-FR" i="0" baseline="0"/>
              <a:t> pour ajouter </a:t>
            </a:r>
            <a:r>
              <a:rPr kumimoji="0" lang="fr-FR" i="0"/>
              <a:t>une image en mode Page entière</a:t>
            </a:r>
            <a:endParaRPr kumimoji="0" lang="fr-FR" i="0" baseline="0"/>
          </a:p>
          <a:p>
            <a:pPr marL="0" marR="0" indent="0" algn="ctr">
              <a:buFontTx/>
              <a:buNone/>
            </a:pPr>
            <a:endParaRPr kumimoji="0" lang="fr-FR" i="0"/>
          </a:p>
          <a:p>
            <a:pPr algn="ctr">
              <a:buFontTx/>
              <a:buNone/>
            </a:pPr>
            <a:endParaRPr kumimoji="0" lang="fr-FR" i="0"/>
          </a:p>
          <a:p>
            <a:pPr algn="ctr">
              <a:buFontTx/>
              <a:buNone/>
            </a:pPr>
            <a:endParaRPr kumimoji="0" lang="fr-FR" i="0"/>
          </a:p>
        </p:txBody>
      </p:sp>
    </p:spTree>
  </p:cSld>
  <p:clrMapOvr>
    <a:masterClrMapping/>
  </p:clrMapOvr>
  <p:transition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3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034143"/>
          </a:xfrm>
        </p:spPr>
        <p:txBody>
          <a:bodyPr anchor="ctr"/>
          <a:lstStyle>
            <a:lvl1pPr algn="ctr">
              <a:defRPr>
                <a:latin typeface="Calibri" charset="0"/>
                <a:ea typeface="Calibri" charset="0"/>
                <a:cs typeface="Calibri" charset="0"/>
              </a:defRPr>
            </a:lvl1pPr>
            <a:extLst/>
          </a:lstStyle>
          <a:p>
            <a:pPr eaLnBrk="1" latinLnBrk="0" hangingPunct="1"/>
            <a:r>
              <a:rPr lang="fr-FR"/>
              <a:t>Cliquez et modifiez le titre</a:t>
            </a:r>
            <a:endParaRPr dirty="0"/>
          </a:p>
        </p:txBody>
      </p:sp>
      <p:sp>
        <p:nvSpPr>
          <p:cNvPr id="14" name="Rectangle 6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Calibri" charset="0"/>
                <a:ea typeface="Calibri" charset="0"/>
                <a:cs typeface="Calibri" charset="0"/>
              </a:defRPr>
            </a:lvl1pPr>
            <a:lvl2pPr>
              <a:defRPr>
                <a:latin typeface="Calibri" charset="0"/>
                <a:ea typeface="Calibri" charset="0"/>
                <a:cs typeface="Calibri" charset="0"/>
              </a:defRPr>
            </a:lvl2pPr>
            <a:lvl3pPr>
              <a:defRPr>
                <a:latin typeface="Calibri" charset="0"/>
                <a:ea typeface="Calibri" charset="0"/>
                <a:cs typeface="Calibri" charset="0"/>
              </a:defRPr>
            </a:lvl3pPr>
            <a:lvl4pPr>
              <a:defRPr>
                <a:latin typeface="Calibri" charset="0"/>
                <a:ea typeface="Calibri" charset="0"/>
                <a:cs typeface="Calibri" charset="0"/>
              </a:defRPr>
            </a:lvl4pPr>
            <a:lvl5pPr>
              <a:defRPr>
                <a:latin typeface="Calibri" charset="0"/>
                <a:ea typeface="Calibri" charset="0"/>
                <a:cs typeface="Calibri" charset="0"/>
              </a:defRPr>
            </a:lvl5pPr>
            <a:extLst/>
          </a:lstStyle>
          <a:p>
            <a:pPr lvl="0" eaLnBrk="1" latinLnBrk="0" hangingPunct="1"/>
            <a:r>
              <a:rPr lang="fr-FR"/>
              <a:t>Cliquez pour modifier les styles du texte du masque</a:t>
            </a:r>
          </a:p>
          <a:p>
            <a:pPr lvl="1" eaLnBrk="1" latinLnBrk="0" hangingPunct="1"/>
            <a:r>
              <a:rPr lang="fr-FR"/>
              <a:t>Deuxième niveau</a:t>
            </a:r>
          </a:p>
          <a:p>
            <a:pPr lvl="2" eaLnBrk="1" latinLnBrk="0" hangingPunct="1"/>
            <a:r>
              <a:rPr lang="fr-FR"/>
              <a:t>Troisième niveau</a:t>
            </a:r>
          </a:p>
          <a:p>
            <a:pPr lvl="3" eaLnBrk="1" latinLnBrk="0" hangingPunct="1"/>
            <a:r>
              <a:rPr lang="fr-FR"/>
              <a:t>Quatrième niveau</a:t>
            </a:r>
          </a:p>
          <a:p>
            <a:pPr lvl="4" eaLnBrk="1" latinLnBrk="0" hangingPunct="1"/>
            <a:r>
              <a:rPr lang="fr-FR"/>
              <a:t>Cinquième niveau</a:t>
            </a:r>
            <a:endParaRPr dirty="0"/>
          </a:p>
        </p:txBody>
      </p:sp>
      <p:sp>
        <p:nvSpPr>
          <p:cNvPr id="2" name="Rectangle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021DDE-D1B8-2849-88C3-BEC944A8092C}" type="datetimeFigureOut">
              <a:rPr lang="fr-FR" smtClean="0"/>
              <a:t>19/06/2022</a:t>
            </a:fld>
            <a:endParaRPr lang="fr-FR"/>
          </a:p>
        </p:txBody>
      </p:sp>
      <p:sp>
        <p:nvSpPr>
          <p:cNvPr id="27" name="Rectangle 1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24" name="Rectangle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BCFD1A-A825-6240-8138-8A575D3D8A3C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d'albu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2"/>
          <p:cNvSpPr>
            <a:spLocks noGrp="1"/>
          </p:cNvSpPr>
          <p:nvPr>
            <p:ph type="title" hasCustomPrompt="1"/>
          </p:nvPr>
        </p:nvSpPr>
        <p:spPr>
          <a:xfrm>
            <a:off x="1003560" y="4572000"/>
            <a:ext cx="10375640" cy="990600"/>
          </a:xfrm>
        </p:spPr>
        <p:txBody>
          <a:bodyPr vert="horz" bIns="0" anchor="b" anchorCtr="0"/>
          <a:lstStyle>
            <a:lvl1pPr eaLnBrk="1" latinLnBrk="0" hangingPunct="1">
              <a:defRPr kumimoji="0" lang="fr-FR" baseline="0"/>
            </a:lvl1pPr>
            <a:extLst/>
          </a:lstStyle>
          <a:p>
            <a:r>
              <a:rPr kumimoji="0" lang="fr-FR"/>
              <a:t>Cliquez pour ajouter un titre de section</a:t>
            </a:r>
          </a:p>
        </p:txBody>
      </p:sp>
      <p:sp>
        <p:nvSpPr>
          <p:cNvPr id="27" name="Rectangle 11"/>
          <p:cNvSpPr>
            <a:spLocks noGrp="1"/>
          </p:cNvSpPr>
          <p:nvPr>
            <p:ph type="body" sz="quarter" idx="14" hasCustomPrompt="1"/>
          </p:nvPr>
        </p:nvSpPr>
        <p:spPr>
          <a:xfrm>
            <a:off x="1003560" y="5600700"/>
            <a:ext cx="10363200" cy="838200"/>
          </a:xfrm>
        </p:spPr>
        <p:txBody>
          <a:bodyPr vert="horz" tIns="0"/>
          <a:lstStyle>
            <a:lvl1pPr eaLnBrk="1" latinLnBrk="0" hangingPunct="1">
              <a:buFontTx/>
              <a:buNone/>
              <a:defRPr kumimoji="0" lang="fr-FR" sz="1350"/>
            </a:lvl1pPr>
            <a:extLst/>
          </a:lstStyle>
          <a:p>
            <a:pPr lvl="0"/>
            <a:r>
              <a:rPr kumimoji="0" lang="fr-FR"/>
              <a:t>Cliquez pour ajouter un sous-titre</a:t>
            </a:r>
          </a:p>
        </p:txBody>
      </p:sp>
      <p:sp>
        <p:nvSpPr>
          <p:cNvPr id="7" name="Rectangle 6"/>
          <p:cNvSpPr>
            <a:spLocks noGrp="1"/>
          </p:cNvSpPr>
          <p:nvPr>
            <p:ph type="pic" sz="quarter" idx="11"/>
          </p:nvPr>
        </p:nvSpPr>
        <p:spPr>
          <a:xfrm>
            <a:off x="1048451" y="2140695"/>
            <a:ext cx="3048000" cy="22860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/>
          <a:lstStyle/>
          <a:p>
            <a:pPr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18" name="Rectangle 6"/>
          <p:cNvSpPr>
            <a:spLocks noGrp="1"/>
          </p:cNvSpPr>
          <p:nvPr>
            <p:ph type="pic" sz="quarter" idx="15"/>
          </p:nvPr>
        </p:nvSpPr>
        <p:spPr>
          <a:xfrm>
            <a:off x="4632805" y="2140695"/>
            <a:ext cx="3048000" cy="22860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/>
          <a:lstStyle/>
          <a:p>
            <a:pPr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2" name="Rectangle 6"/>
          <p:cNvSpPr>
            <a:spLocks noGrp="1"/>
          </p:cNvSpPr>
          <p:nvPr>
            <p:ph type="pic" sz="quarter" idx="16"/>
          </p:nvPr>
        </p:nvSpPr>
        <p:spPr>
          <a:xfrm>
            <a:off x="8217160" y="2140695"/>
            <a:ext cx="3048000" cy="22860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/>
          <a:lstStyle/>
          <a:p>
            <a:pPr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8" name="Rectangle 7"/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fld id="{03DC0FC9-0677-5A46-B562-1231E4F746D6}" type="datetimeFigureOut">
              <a:rPr lang="fr-FR" smtClean="0">
                <a:solidFill>
                  <a:srgbClr val="D4D2D0"/>
                </a:solidFill>
              </a:rPr>
              <a:pPr/>
              <a:t>19/06/2022</a:t>
            </a:fld>
            <a:endParaRPr>
              <a:solidFill>
                <a:srgbClr val="D4D2D0"/>
              </a:solidFill>
            </a:endParaRPr>
          </a:p>
        </p:txBody>
      </p:sp>
      <p:sp>
        <p:nvSpPr>
          <p:cNvPr id="9" name="Rectangle 8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90818431-A60E-5B4A-9540-2859E18A6DC6}" type="slidenum">
              <a:rPr smtClean="0">
                <a:solidFill>
                  <a:srgbClr val="D4D2D0"/>
                </a:solidFill>
              </a:rPr>
              <a:pPr/>
              <a:t>‹N°›</a:t>
            </a:fld>
            <a:endParaRPr>
              <a:solidFill>
                <a:srgbClr val="D4D2D0"/>
              </a:solidFill>
            </a:endParaRPr>
          </a:p>
        </p:txBody>
      </p:sp>
      <p:sp>
        <p:nvSpPr>
          <p:cNvPr id="10" name="Rectangle 9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endParaRPr>
              <a:solidFill>
                <a:srgbClr val="D4D2D0"/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 preserve="1">
  <p:cSld name="Portrait 2 poses avec légend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8"/>
          <p:cNvSpPr>
            <a:spLocks noGrp="1" noChangeAspect="1"/>
          </p:cNvSpPr>
          <p:nvPr>
            <p:ph type="pic" sz="quarter" idx="10"/>
          </p:nvPr>
        </p:nvSpPr>
        <p:spPr>
          <a:xfrm>
            <a:off x="6296065" y="609603"/>
            <a:ext cx="4575137" cy="4575141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fr-FR" sz="18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11" name="Rectangle 8"/>
          <p:cNvSpPr>
            <a:spLocks noGrp="1" noChangeAspect="1"/>
          </p:cNvSpPr>
          <p:nvPr>
            <p:ph type="pic" sz="quarter" idx="11"/>
          </p:nvPr>
        </p:nvSpPr>
        <p:spPr>
          <a:xfrm>
            <a:off x="1422400" y="609600"/>
            <a:ext cx="4572000" cy="45720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fr-FR" sz="18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3" name="Rectangle 7"/>
          <p:cNvSpPr>
            <a:spLocks noGrp="1"/>
          </p:cNvSpPr>
          <p:nvPr>
            <p:ph type="body" sz="quarter" idx="14" hasCustomPrompt="1"/>
          </p:nvPr>
        </p:nvSpPr>
        <p:spPr>
          <a:xfrm>
            <a:off x="1422400" y="5334000"/>
            <a:ext cx="4572000" cy="1066800"/>
          </a:xfrm>
        </p:spPr>
        <p:txBody>
          <a:bodyPr lIns="91440" rIns="9144" anchor="t" anchorCtr="0">
            <a:noAutofit/>
          </a:bodyPr>
          <a:lstStyle>
            <a:lvl1pPr marL="0" marR="0" indent="0" algn="l" rtl="0" eaLnBrk="1" latinLnBrk="0" hangingPunct="1">
              <a:spcBef>
                <a:spcPct val="20000"/>
              </a:spcBef>
              <a:buFontTx/>
              <a:buNone/>
              <a:defRPr kumimoji="0" lang="fr-FR" sz="135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19" name="Rectangle 7"/>
          <p:cNvSpPr>
            <a:spLocks noGrp="1"/>
          </p:cNvSpPr>
          <p:nvPr>
            <p:ph type="body" sz="quarter" idx="15" hasCustomPrompt="1"/>
          </p:nvPr>
        </p:nvSpPr>
        <p:spPr>
          <a:xfrm>
            <a:off x="6299200" y="5334000"/>
            <a:ext cx="4572000" cy="1066800"/>
          </a:xfrm>
        </p:spPr>
        <p:txBody>
          <a:bodyPr lIns="91440" rIns="9144" anchor="t" anchorCtr="0">
            <a:noAutofit/>
          </a:bodyPr>
          <a:lstStyle>
            <a:lvl1pPr marL="0" marR="0" indent="0" algn="l" rtl="0" eaLnBrk="1" latinLnBrk="0" hangingPunct="1">
              <a:spcBef>
                <a:spcPct val="20000"/>
              </a:spcBef>
              <a:buFontTx/>
              <a:buNone/>
              <a:defRPr kumimoji="0" lang="fr-FR" sz="135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6" name="Rectangle 5"/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03DC0FC9-0677-5A46-B562-1231E4F746D6}" type="datetimeFigureOut">
              <a:rPr lang="fr-FR" smtClean="0">
                <a:solidFill>
                  <a:srgbClr val="D4D2D0"/>
                </a:solidFill>
              </a:rPr>
              <a:pPr/>
              <a:t>19/06/2022</a:t>
            </a:fld>
            <a:endParaRPr>
              <a:solidFill>
                <a:srgbClr val="D4D2D0"/>
              </a:solidFill>
            </a:endParaRPr>
          </a:p>
        </p:txBody>
      </p:sp>
      <p:sp>
        <p:nvSpPr>
          <p:cNvPr id="7" name="Rectangle 6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90818431-A60E-5B4A-9540-2859E18A6DC6}" type="slidenum">
              <a:rPr smtClean="0">
                <a:solidFill>
                  <a:srgbClr val="D4D2D0"/>
                </a:solidFill>
              </a:rPr>
              <a:pPr/>
              <a:t>‹N°›</a:t>
            </a:fld>
            <a:endParaRPr>
              <a:solidFill>
                <a:srgbClr val="D4D2D0"/>
              </a:solidFill>
            </a:endParaRPr>
          </a:p>
        </p:txBody>
      </p:sp>
      <p:sp>
        <p:nvSpPr>
          <p:cNvPr id="8" name="Rectangle 7"/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endParaRPr>
              <a:solidFill>
                <a:srgbClr val="D4D2D0"/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ysage 2 poses avec légend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7"/>
          <p:cNvSpPr>
            <a:spLocks noGrp="1" noChangeAspect="1"/>
          </p:cNvSpPr>
          <p:nvPr>
            <p:ph type="pic" sz="quarter" idx="13"/>
          </p:nvPr>
        </p:nvSpPr>
        <p:spPr>
          <a:xfrm>
            <a:off x="6197600" y="1676400"/>
            <a:ext cx="5384800" cy="302895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18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25" name="Rectangle 7"/>
          <p:cNvSpPr>
            <a:spLocks noGrp="1" noChangeAspect="1"/>
          </p:cNvSpPr>
          <p:nvPr>
            <p:ph type="pic" sz="quarter" idx="14"/>
          </p:nvPr>
        </p:nvSpPr>
        <p:spPr>
          <a:xfrm>
            <a:off x="609600" y="1676400"/>
            <a:ext cx="5384800" cy="302895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18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8" name="Rectangle 7"/>
          <p:cNvSpPr>
            <a:spLocks noGrp="1"/>
          </p:cNvSpPr>
          <p:nvPr>
            <p:ph type="body" sz="quarter" idx="16" hasCustomPrompt="1"/>
          </p:nvPr>
        </p:nvSpPr>
        <p:spPr>
          <a:xfrm>
            <a:off x="609600" y="4857750"/>
            <a:ext cx="5384800" cy="1238250"/>
          </a:xfrm>
        </p:spPr>
        <p:txBody>
          <a:bodyPr rIns="9144" anchor="t" anchorCtr="0">
            <a:noAutofit/>
          </a:bodyPr>
          <a:lstStyle>
            <a:lvl1pPr marL="0" marR="0" indent="0" algn="l" rtl="0" eaLnBrk="1" latinLnBrk="0" hangingPunct="1">
              <a:spcBef>
                <a:spcPct val="20000"/>
              </a:spcBef>
              <a:buFontTx/>
              <a:buNone/>
              <a:defRPr kumimoji="0" lang="fr-FR" sz="135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19" name="Rectangle 7"/>
          <p:cNvSpPr>
            <a:spLocks noGrp="1"/>
          </p:cNvSpPr>
          <p:nvPr>
            <p:ph type="body" sz="quarter" idx="17" hasCustomPrompt="1"/>
          </p:nvPr>
        </p:nvSpPr>
        <p:spPr>
          <a:xfrm>
            <a:off x="6197600" y="4857750"/>
            <a:ext cx="5384800" cy="1238250"/>
          </a:xfrm>
        </p:spPr>
        <p:txBody>
          <a:bodyPr rIns="9144" anchor="t" anchorCtr="0">
            <a:noAutofit/>
          </a:bodyPr>
          <a:lstStyle>
            <a:lvl1pPr marL="0" marR="0" indent="0" algn="l" rtl="0" eaLnBrk="1" latinLnBrk="0" hangingPunct="1">
              <a:spcBef>
                <a:spcPct val="20000"/>
              </a:spcBef>
              <a:buFontTx/>
              <a:buNone/>
              <a:defRPr kumimoji="0" lang="fr-FR" sz="135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6" name="Rectangle 5"/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03DC0FC9-0677-5A46-B562-1231E4F746D6}" type="datetimeFigureOut">
              <a:rPr lang="fr-FR" smtClean="0">
                <a:solidFill>
                  <a:srgbClr val="D4D2D0"/>
                </a:solidFill>
              </a:rPr>
              <a:pPr/>
              <a:t>19/06/2022</a:t>
            </a:fld>
            <a:endParaRPr>
              <a:solidFill>
                <a:srgbClr val="D4D2D0"/>
              </a:solidFill>
            </a:endParaRPr>
          </a:p>
        </p:txBody>
      </p:sp>
      <p:sp>
        <p:nvSpPr>
          <p:cNvPr id="7" name="Rectangle 6"/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90818431-A60E-5B4A-9540-2859E18A6DC6}" type="slidenum">
              <a:rPr smtClean="0">
                <a:solidFill>
                  <a:srgbClr val="D4D2D0"/>
                </a:solidFill>
              </a:rPr>
              <a:pPr/>
              <a:t>‹N°›</a:t>
            </a:fld>
            <a:endParaRPr>
              <a:solidFill>
                <a:srgbClr val="D4D2D0"/>
              </a:solidFill>
            </a:endParaRPr>
          </a:p>
        </p:txBody>
      </p:sp>
      <p:sp>
        <p:nvSpPr>
          <p:cNvPr id="9" name="Rectangle 8"/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endParaRPr>
              <a:solidFill>
                <a:srgbClr val="D4D2D0"/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poses mélangé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7"/>
          <p:cNvSpPr>
            <a:spLocks noGrp="1" noChangeAspect="1"/>
          </p:cNvSpPr>
          <p:nvPr>
            <p:ph type="pic" sz="quarter" idx="11"/>
          </p:nvPr>
        </p:nvSpPr>
        <p:spPr>
          <a:xfrm>
            <a:off x="6855968" y="381000"/>
            <a:ext cx="5031232" cy="2830068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fr-FR" sz="18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22" name="Rectangle 7"/>
          <p:cNvSpPr>
            <a:spLocks noGrp="1" noChangeAspect="1"/>
          </p:cNvSpPr>
          <p:nvPr>
            <p:ph type="pic" sz="quarter" idx="12"/>
          </p:nvPr>
        </p:nvSpPr>
        <p:spPr>
          <a:xfrm>
            <a:off x="605536" y="381000"/>
            <a:ext cx="5949696" cy="5949696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fr-FR" sz="18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11" name="Rectangle 7"/>
          <p:cNvSpPr>
            <a:spLocks noGrp="1"/>
          </p:cNvSpPr>
          <p:nvPr>
            <p:ph type="body" sz="quarter" idx="13" hasCustomPrompt="1"/>
          </p:nvPr>
        </p:nvSpPr>
        <p:spPr>
          <a:xfrm>
            <a:off x="6855970" y="3352800"/>
            <a:ext cx="5031233" cy="2971800"/>
          </a:xfrm>
        </p:spPr>
        <p:txBody>
          <a:bodyPr anchor="t" anchorCtr="0">
            <a:noAutofit/>
          </a:bodyPr>
          <a:lstStyle>
            <a:lvl1pPr marL="0" marR="0" indent="0" algn="l" rtl="0" eaLnBrk="1" latinLnBrk="0" hangingPunct="1">
              <a:spcBef>
                <a:spcPct val="20000"/>
              </a:spcBef>
              <a:buFontTx/>
              <a:buNone/>
              <a:defRPr kumimoji="0" lang="fr-FR" sz="1350" i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5" name="Rectangle 4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03DC0FC9-0677-5A46-B562-1231E4F746D6}" type="datetimeFigureOut">
              <a:rPr lang="fr-FR" smtClean="0">
                <a:solidFill>
                  <a:srgbClr val="D4D2D0"/>
                </a:solidFill>
              </a:rPr>
              <a:pPr/>
              <a:t>19/06/2022</a:t>
            </a:fld>
            <a:endParaRPr>
              <a:solidFill>
                <a:srgbClr val="D4D2D0"/>
              </a:solidFill>
            </a:endParaRPr>
          </a:p>
        </p:txBody>
      </p:sp>
      <p:sp>
        <p:nvSpPr>
          <p:cNvPr id="7" name="Rectangle 6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90818431-A60E-5B4A-9540-2859E18A6DC6}" type="slidenum">
              <a:rPr smtClean="0">
                <a:solidFill>
                  <a:srgbClr val="D4D2D0"/>
                </a:solidFill>
              </a:rPr>
              <a:pPr/>
              <a:t>‹N°›</a:t>
            </a:fld>
            <a:endParaRPr>
              <a:solidFill>
                <a:srgbClr val="D4D2D0"/>
              </a:solidFill>
            </a:endParaRPr>
          </a:p>
        </p:txBody>
      </p:sp>
      <p:sp>
        <p:nvSpPr>
          <p:cNvPr id="8" name="Rectangle 7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>
              <a:solidFill>
                <a:srgbClr val="D4D2D0"/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ortrait 3 poses avec légend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8"/>
          <p:cNvSpPr>
            <a:spLocks noGrp="1" noChangeAspect="1"/>
          </p:cNvSpPr>
          <p:nvPr>
            <p:ph type="pic" sz="quarter" idx="10"/>
          </p:nvPr>
        </p:nvSpPr>
        <p:spPr>
          <a:xfrm>
            <a:off x="304800" y="1066800"/>
            <a:ext cx="3657600" cy="36576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342900" marR="0" indent="-342900" algn="ctr" rtl="0" eaLnBrk="1" latinLnBrk="0" hangingPunct="1">
              <a:spcBef>
                <a:spcPct val="20000"/>
              </a:spcBef>
              <a:buFontTx/>
              <a:buNone/>
              <a:defRPr kumimoji="0" lang="fr-FR" sz="18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4" name="Rectangle 8"/>
          <p:cNvSpPr>
            <a:spLocks noGrp="1" noChangeAspect="1"/>
          </p:cNvSpPr>
          <p:nvPr>
            <p:ph type="pic" sz="quarter" idx="11"/>
          </p:nvPr>
        </p:nvSpPr>
        <p:spPr>
          <a:xfrm>
            <a:off x="4267200" y="1066800"/>
            <a:ext cx="3657600" cy="36576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342900" marR="0" indent="-342900" algn="ctr" rtl="0" eaLnBrk="1" latinLnBrk="0" hangingPunct="1">
              <a:spcBef>
                <a:spcPct val="20000"/>
              </a:spcBef>
              <a:buFontTx/>
              <a:buNone/>
              <a:defRPr kumimoji="0" lang="fr-FR" sz="18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31" name="Rectangle 8"/>
          <p:cNvSpPr>
            <a:spLocks noGrp="1" noChangeAspect="1"/>
          </p:cNvSpPr>
          <p:nvPr>
            <p:ph type="pic" sz="quarter" idx="12"/>
          </p:nvPr>
        </p:nvSpPr>
        <p:spPr>
          <a:xfrm>
            <a:off x="8229600" y="1066800"/>
            <a:ext cx="3657600" cy="36576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342900" marR="0" indent="-342900" algn="ctr" rtl="0" eaLnBrk="1" latinLnBrk="0" hangingPunct="1">
              <a:spcBef>
                <a:spcPct val="20000"/>
              </a:spcBef>
              <a:buFontTx/>
              <a:buNone/>
              <a:defRPr kumimoji="0" lang="fr-FR" sz="18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7" name="Rectangle 6"/>
          <p:cNvSpPr>
            <a:spLocks noGrp="1"/>
          </p:cNvSpPr>
          <p:nvPr>
            <p:ph type="body" sz="quarter" idx="13" hasCustomPrompt="1"/>
          </p:nvPr>
        </p:nvSpPr>
        <p:spPr>
          <a:xfrm>
            <a:off x="304800" y="4876800"/>
            <a:ext cx="3657600" cy="1447800"/>
          </a:xfrm>
        </p:spPr>
        <p:txBody>
          <a:bodyPr anchor="t" anchorCtr="0">
            <a:noAutofit/>
          </a:bodyPr>
          <a:lstStyle>
            <a:lvl1pPr marL="0" marR="0" indent="0" algn="l" rtl="0" eaLnBrk="1" latinLnBrk="0" hangingPunct="1">
              <a:spcBef>
                <a:spcPct val="20000"/>
              </a:spcBef>
              <a:buFontTx/>
              <a:buNone/>
              <a:defRPr kumimoji="0" lang="fr-FR" sz="135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6" name="Rectangle 6"/>
          <p:cNvSpPr>
            <a:spLocks noGrp="1"/>
          </p:cNvSpPr>
          <p:nvPr>
            <p:ph type="body" sz="quarter" idx="14" hasCustomPrompt="1"/>
          </p:nvPr>
        </p:nvSpPr>
        <p:spPr>
          <a:xfrm>
            <a:off x="4267200" y="4876800"/>
            <a:ext cx="3657600" cy="1447800"/>
          </a:xfrm>
        </p:spPr>
        <p:txBody>
          <a:bodyPr anchor="t" anchorCtr="0">
            <a:noAutofit/>
          </a:bodyPr>
          <a:lstStyle>
            <a:lvl1pPr marL="0" marR="0" indent="0" algn="l" rtl="0" eaLnBrk="1" latinLnBrk="0" hangingPunct="1">
              <a:spcBef>
                <a:spcPct val="20000"/>
              </a:spcBef>
              <a:buFontTx/>
              <a:buNone/>
              <a:defRPr kumimoji="0" lang="fr-FR" sz="135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14" name="Rectangle 6"/>
          <p:cNvSpPr>
            <a:spLocks noGrp="1"/>
          </p:cNvSpPr>
          <p:nvPr>
            <p:ph type="body" sz="quarter" idx="15" hasCustomPrompt="1"/>
          </p:nvPr>
        </p:nvSpPr>
        <p:spPr>
          <a:xfrm>
            <a:off x="8229600" y="4876800"/>
            <a:ext cx="3657600" cy="1447800"/>
          </a:xfrm>
        </p:spPr>
        <p:txBody>
          <a:bodyPr anchor="t" anchorCtr="0">
            <a:noAutofit/>
          </a:bodyPr>
          <a:lstStyle>
            <a:lvl1pPr marL="0" marR="0" indent="0" algn="l" rtl="0" eaLnBrk="1" latinLnBrk="0" hangingPunct="1">
              <a:spcBef>
                <a:spcPct val="20000"/>
              </a:spcBef>
              <a:buFontTx/>
              <a:buNone/>
              <a:defRPr kumimoji="0" lang="fr-FR" sz="135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8" name="Rectangle 7"/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03DC0FC9-0677-5A46-B562-1231E4F746D6}" type="datetimeFigureOut">
              <a:rPr lang="fr-FR" smtClean="0">
                <a:solidFill>
                  <a:srgbClr val="D4D2D0"/>
                </a:solidFill>
              </a:rPr>
              <a:pPr/>
              <a:t>19/06/2022</a:t>
            </a:fld>
            <a:endParaRPr>
              <a:solidFill>
                <a:srgbClr val="D4D2D0"/>
              </a:solidFill>
            </a:endParaRPr>
          </a:p>
        </p:txBody>
      </p:sp>
      <p:sp>
        <p:nvSpPr>
          <p:cNvPr id="9" name="Rectangle 8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90818431-A60E-5B4A-9540-2859E18A6DC6}" type="slidenum">
              <a:rPr smtClean="0">
                <a:solidFill>
                  <a:srgbClr val="D4D2D0"/>
                </a:solidFill>
              </a:rPr>
              <a:pPr/>
              <a:t>‹N°›</a:t>
            </a:fld>
            <a:endParaRPr>
              <a:solidFill>
                <a:srgbClr val="D4D2D0"/>
              </a:solidFill>
            </a:endParaRPr>
          </a:p>
        </p:txBody>
      </p:sp>
      <p:sp>
        <p:nvSpPr>
          <p:cNvPr id="10" name="Rectangle 9"/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endParaRPr>
              <a:solidFill>
                <a:srgbClr val="D4D2D0"/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ysage 3 poses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7"/>
          <p:cNvSpPr>
            <a:spLocks noGrp="1" noChangeAspect="1"/>
          </p:cNvSpPr>
          <p:nvPr>
            <p:ph type="pic" sz="quarter" idx="11"/>
          </p:nvPr>
        </p:nvSpPr>
        <p:spPr>
          <a:xfrm>
            <a:off x="6217920" y="3403823"/>
            <a:ext cx="5364480" cy="301752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anchor="t">
            <a:normAutofit/>
          </a:bodyPr>
          <a:lstStyle>
            <a:lvl1pPr marL="342900" marR="0" indent="-342900" algn="ctr" rtl="0" eaLnBrk="1" latinLnBrk="0" hangingPunct="1">
              <a:spcBef>
                <a:spcPct val="20000"/>
              </a:spcBef>
              <a:buFontTx/>
              <a:buNone/>
              <a:defRPr kumimoji="0" lang="fr-FR" sz="18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15" name="Rectangle 7"/>
          <p:cNvSpPr>
            <a:spLocks noGrp="1" noChangeAspect="1"/>
          </p:cNvSpPr>
          <p:nvPr>
            <p:ph type="pic" sz="quarter" idx="12"/>
          </p:nvPr>
        </p:nvSpPr>
        <p:spPr>
          <a:xfrm>
            <a:off x="609600" y="3403823"/>
            <a:ext cx="5364480" cy="301752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anchor="t">
            <a:normAutofit/>
          </a:bodyPr>
          <a:lstStyle>
            <a:lvl1pPr marL="342900" marR="0" indent="-342900" algn="ctr" rtl="0" eaLnBrk="1" latinLnBrk="0" hangingPunct="1">
              <a:spcBef>
                <a:spcPct val="20000"/>
              </a:spcBef>
              <a:buFontTx/>
              <a:buNone/>
              <a:defRPr kumimoji="0" lang="fr-FR" sz="18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26" name="Rectangle 7"/>
          <p:cNvSpPr>
            <a:spLocks noGrp="1" noChangeAspect="1"/>
          </p:cNvSpPr>
          <p:nvPr>
            <p:ph type="pic" sz="quarter" idx="13"/>
          </p:nvPr>
        </p:nvSpPr>
        <p:spPr>
          <a:xfrm>
            <a:off x="6217920" y="228600"/>
            <a:ext cx="5364480" cy="301752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342900" marR="0" indent="-342900" algn="ctr" rtl="0" eaLnBrk="1" latinLnBrk="0" hangingPunct="1">
              <a:spcBef>
                <a:spcPct val="20000"/>
              </a:spcBef>
              <a:buFontTx/>
              <a:buNone/>
              <a:defRPr kumimoji="0" lang="fr-FR" sz="18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27" name="Rectangle 11"/>
          <p:cNvSpPr>
            <a:spLocks noGrp="1"/>
          </p:cNvSpPr>
          <p:nvPr>
            <p:ph type="body" sz="quarter" idx="14" hasCustomPrompt="1"/>
          </p:nvPr>
        </p:nvSpPr>
        <p:spPr>
          <a:xfrm>
            <a:off x="609600" y="228600"/>
            <a:ext cx="5364480" cy="3017520"/>
          </a:xfrm>
        </p:spPr>
        <p:txBody>
          <a:bodyPr anchor="b" anchorCtr="0">
            <a:noAutofit/>
          </a:bodyPr>
          <a:lstStyle>
            <a:lvl1pPr marL="0" marR="0" indent="0" algn="l" rtl="0" eaLnBrk="1" latinLnBrk="0" hangingPunct="1">
              <a:spcBef>
                <a:spcPct val="20000"/>
              </a:spcBef>
              <a:buFontTx/>
              <a:buNone/>
              <a:defRPr kumimoji="0" lang="fr-FR" sz="1350" i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6" name="Rectangle 5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03DC0FC9-0677-5A46-B562-1231E4F746D6}" type="datetimeFigureOut">
              <a:rPr lang="fr-FR" smtClean="0">
                <a:solidFill>
                  <a:srgbClr val="D4D2D0"/>
                </a:solidFill>
              </a:rPr>
              <a:pPr/>
              <a:t>19/06/2022</a:t>
            </a:fld>
            <a:endParaRPr>
              <a:solidFill>
                <a:srgbClr val="D4D2D0"/>
              </a:solidFill>
            </a:endParaRPr>
          </a:p>
        </p:txBody>
      </p:sp>
      <p:sp>
        <p:nvSpPr>
          <p:cNvPr id="7" name="Rectangle 6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90818431-A60E-5B4A-9540-2859E18A6DC6}" type="slidenum">
              <a:rPr smtClean="0">
                <a:solidFill>
                  <a:srgbClr val="D4D2D0"/>
                </a:solidFill>
              </a:rPr>
              <a:pPr/>
              <a:t>‹N°›</a:t>
            </a:fld>
            <a:endParaRPr>
              <a:solidFill>
                <a:srgbClr val="D4D2D0"/>
              </a:solidFill>
            </a:endParaRPr>
          </a:p>
        </p:txBody>
      </p:sp>
      <p:sp>
        <p:nvSpPr>
          <p:cNvPr id="8" name="Rectangle 7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>
              <a:solidFill>
                <a:srgbClr val="D4D2D0"/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oses mélang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spect="1"/>
          </p:cNvSpPr>
          <p:nvPr>
            <p:ph type="pic" sz="quarter" idx="11"/>
          </p:nvPr>
        </p:nvSpPr>
        <p:spPr>
          <a:xfrm>
            <a:off x="6756400" y="3436620"/>
            <a:ext cx="4866533" cy="2889504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fr-FR" sz="18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29" name="Rectangle 7"/>
          <p:cNvSpPr>
            <a:spLocks noGrp="1" noChangeAspect="1"/>
          </p:cNvSpPr>
          <p:nvPr>
            <p:ph type="pic" sz="quarter" idx="12"/>
          </p:nvPr>
        </p:nvSpPr>
        <p:spPr>
          <a:xfrm>
            <a:off x="568960" y="384048"/>
            <a:ext cx="5943600" cy="59436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fr-FR" sz="18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10" name="Rectangle 7"/>
          <p:cNvSpPr>
            <a:spLocks noGrp="1" noChangeAspect="1"/>
          </p:cNvSpPr>
          <p:nvPr>
            <p:ph type="pic" sz="quarter" idx="13"/>
          </p:nvPr>
        </p:nvSpPr>
        <p:spPr>
          <a:xfrm>
            <a:off x="6756400" y="389334"/>
            <a:ext cx="4876800" cy="2887269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fr-FR" sz="18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5" name="Rectangle 4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03DC0FC9-0677-5A46-B562-1231E4F746D6}" type="datetimeFigureOut">
              <a:rPr lang="fr-FR" smtClean="0">
                <a:solidFill>
                  <a:srgbClr val="D4D2D0"/>
                </a:solidFill>
              </a:rPr>
              <a:pPr/>
              <a:t>19/06/2022</a:t>
            </a:fld>
            <a:endParaRPr>
              <a:solidFill>
                <a:srgbClr val="D4D2D0"/>
              </a:solidFill>
            </a:endParaRPr>
          </a:p>
        </p:txBody>
      </p:sp>
      <p:sp>
        <p:nvSpPr>
          <p:cNvPr id="6" name="Rectangle 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90818431-A60E-5B4A-9540-2859E18A6DC6}" type="slidenum">
              <a:rPr smtClean="0">
                <a:solidFill>
                  <a:srgbClr val="D4D2D0"/>
                </a:solidFill>
              </a:rPr>
              <a:pPr/>
              <a:t>‹N°›</a:t>
            </a:fld>
            <a:endParaRPr>
              <a:solidFill>
                <a:srgbClr val="D4D2D0"/>
              </a:solidFill>
            </a:endParaRPr>
          </a:p>
        </p:txBody>
      </p:sp>
      <p:sp>
        <p:nvSpPr>
          <p:cNvPr id="8" name="Rectangle 7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>
              <a:solidFill>
                <a:srgbClr val="D4D2D0"/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Portrait 4 poses avec légend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7"/>
          <p:cNvSpPr>
            <a:spLocks noGrp="1"/>
          </p:cNvSpPr>
          <p:nvPr>
            <p:ph type="pic" sz="quarter" idx="14"/>
          </p:nvPr>
        </p:nvSpPr>
        <p:spPr>
          <a:xfrm>
            <a:off x="2972396" y="228600"/>
            <a:ext cx="3046952" cy="29718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18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3" name="Rectangle 7"/>
          <p:cNvSpPr>
            <a:spLocks noGrp="1"/>
          </p:cNvSpPr>
          <p:nvPr>
            <p:ph type="pic" sz="quarter" idx="26"/>
          </p:nvPr>
        </p:nvSpPr>
        <p:spPr>
          <a:xfrm>
            <a:off x="2972396" y="3365392"/>
            <a:ext cx="3046952" cy="29718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18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10" name="Rectangle 7"/>
          <p:cNvSpPr>
            <a:spLocks noGrp="1" noChangeAspect="1"/>
          </p:cNvSpPr>
          <p:nvPr>
            <p:ph type="pic" sz="quarter" idx="25"/>
          </p:nvPr>
        </p:nvSpPr>
        <p:spPr>
          <a:xfrm>
            <a:off x="6229623" y="228600"/>
            <a:ext cx="3048000" cy="29718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18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27" name="Rectangle 7"/>
          <p:cNvSpPr>
            <a:spLocks noGrp="1"/>
          </p:cNvSpPr>
          <p:nvPr>
            <p:ph type="pic" sz="quarter" idx="27"/>
          </p:nvPr>
        </p:nvSpPr>
        <p:spPr>
          <a:xfrm>
            <a:off x="6223596" y="3365392"/>
            <a:ext cx="3046952" cy="29718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18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6" name="Rectangle 7"/>
          <p:cNvSpPr>
            <a:spLocks noGrp="1"/>
          </p:cNvSpPr>
          <p:nvPr>
            <p:ph type="body" sz="quarter" idx="16" hasCustomPrompt="1"/>
          </p:nvPr>
        </p:nvSpPr>
        <p:spPr>
          <a:xfrm>
            <a:off x="533996" y="1295400"/>
            <a:ext cx="2235200" cy="1905000"/>
          </a:xfrm>
        </p:spPr>
        <p:txBody>
          <a:bodyPr anchor="b" anchorCtr="0">
            <a:noAutofit/>
          </a:bodyPr>
          <a:lstStyle>
            <a:lvl1pPr marL="0" marR="0" indent="0" algn="r" rtl="0" eaLnBrk="1" latinLnBrk="0" hangingPunct="1">
              <a:spcBef>
                <a:spcPct val="20000"/>
              </a:spcBef>
              <a:buFontTx/>
              <a:buNone/>
              <a:defRPr kumimoji="0" lang="fr-FR" sz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14" name="Rectangle 7"/>
          <p:cNvSpPr>
            <a:spLocks noGrp="1"/>
          </p:cNvSpPr>
          <p:nvPr>
            <p:ph type="body" sz="quarter" idx="29" hasCustomPrompt="1"/>
          </p:nvPr>
        </p:nvSpPr>
        <p:spPr>
          <a:xfrm>
            <a:off x="9448800" y="1295400"/>
            <a:ext cx="2235200" cy="1905000"/>
          </a:xfrm>
        </p:spPr>
        <p:txBody>
          <a:bodyPr anchor="b" anchorCtr="0"/>
          <a:lstStyle>
            <a:lvl1pPr marL="0" marR="0" indent="0" algn="l" eaLnBrk="1" latinLnBrk="0" hangingPunct="1">
              <a:buFontTx/>
              <a:buNone/>
              <a:defRPr kumimoji="0" lang="fr-FR" sz="1200" baseline="0"/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4" name="Rectangle 7"/>
          <p:cNvSpPr>
            <a:spLocks noGrp="1"/>
          </p:cNvSpPr>
          <p:nvPr>
            <p:ph type="body" sz="quarter" idx="28" hasCustomPrompt="1"/>
          </p:nvPr>
        </p:nvSpPr>
        <p:spPr>
          <a:xfrm>
            <a:off x="533996" y="3352800"/>
            <a:ext cx="2235200" cy="1905000"/>
          </a:xfrm>
        </p:spPr>
        <p:txBody>
          <a:bodyPr anchor="t" anchorCtr="0"/>
          <a:lstStyle>
            <a:lvl1pPr marL="0" marR="0" indent="0" algn="r" eaLnBrk="1" latinLnBrk="0" hangingPunct="1">
              <a:buFontTx/>
              <a:buNone/>
              <a:defRPr kumimoji="0" lang="fr-FR" sz="1200" baseline="0"/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13" name="Rectangle 7"/>
          <p:cNvSpPr>
            <a:spLocks noGrp="1"/>
          </p:cNvSpPr>
          <p:nvPr>
            <p:ph type="body" sz="quarter" idx="30" hasCustomPrompt="1"/>
          </p:nvPr>
        </p:nvSpPr>
        <p:spPr>
          <a:xfrm>
            <a:off x="9448800" y="3352800"/>
            <a:ext cx="2235200" cy="1905000"/>
          </a:xfrm>
        </p:spPr>
        <p:txBody>
          <a:bodyPr anchor="t" anchorCtr="0"/>
          <a:lstStyle>
            <a:lvl1pPr marL="0" marR="0" indent="0" algn="l" eaLnBrk="1" latinLnBrk="0" hangingPunct="1">
              <a:buFontTx/>
              <a:buNone/>
              <a:defRPr kumimoji="0" lang="fr-FR" sz="1200" baseline="0"/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11" name="Rectangle 10"/>
          <p:cNvSpPr>
            <a:spLocks noGrp="1"/>
          </p:cNvSpPr>
          <p:nvPr>
            <p:ph type="dt" sz="half" idx="31"/>
          </p:nvPr>
        </p:nvSpPr>
        <p:spPr/>
        <p:txBody>
          <a:bodyPr/>
          <a:lstStyle/>
          <a:p>
            <a:fld id="{03DC0FC9-0677-5A46-B562-1231E4F746D6}" type="datetimeFigureOut">
              <a:rPr lang="fr-FR" smtClean="0">
                <a:solidFill>
                  <a:srgbClr val="D4D2D0"/>
                </a:solidFill>
              </a:rPr>
              <a:pPr/>
              <a:t>19/06/2022</a:t>
            </a:fld>
            <a:endParaRPr>
              <a:solidFill>
                <a:srgbClr val="D4D2D0"/>
              </a:solidFill>
            </a:endParaRPr>
          </a:p>
        </p:txBody>
      </p:sp>
      <p:sp>
        <p:nvSpPr>
          <p:cNvPr id="12" name="Rectangle 11"/>
          <p:cNvSpPr>
            <a:spLocks noGrp="1"/>
          </p:cNvSpPr>
          <p:nvPr>
            <p:ph type="sldNum" sz="quarter" idx="32"/>
          </p:nvPr>
        </p:nvSpPr>
        <p:spPr/>
        <p:txBody>
          <a:bodyPr/>
          <a:lstStyle/>
          <a:p>
            <a:fld id="{90818431-A60E-5B4A-9540-2859E18A6DC6}" type="slidenum">
              <a:rPr smtClean="0">
                <a:solidFill>
                  <a:srgbClr val="D4D2D0"/>
                </a:solidFill>
              </a:rPr>
              <a:pPr/>
              <a:t>‹N°›</a:t>
            </a:fld>
            <a:endParaRPr>
              <a:solidFill>
                <a:srgbClr val="D4D2D0"/>
              </a:solidFill>
            </a:endParaRPr>
          </a:p>
        </p:txBody>
      </p:sp>
      <p:sp>
        <p:nvSpPr>
          <p:cNvPr id="15" name="Rectangle 14"/>
          <p:cNvSpPr>
            <a:spLocks noGrp="1"/>
          </p:cNvSpPr>
          <p:nvPr>
            <p:ph type="ftr" sz="quarter" idx="33"/>
          </p:nvPr>
        </p:nvSpPr>
        <p:spPr/>
        <p:txBody>
          <a:bodyPr/>
          <a:lstStyle/>
          <a:p>
            <a:endParaRPr>
              <a:solidFill>
                <a:srgbClr val="D4D2D0"/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Paysage 4 poses avec légend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7"/>
          <p:cNvSpPr>
            <a:spLocks noGrp="1"/>
          </p:cNvSpPr>
          <p:nvPr>
            <p:ph type="pic" sz="quarter" idx="14"/>
          </p:nvPr>
        </p:nvSpPr>
        <p:spPr>
          <a:xfrm>
            <a:off x="1235763" y="533400"/>
            <a:ext cx="4871063" cy="27432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18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8" name="Rectangle 7"/>
          <p:cNvSpPr>
            <a:spLocks noGrp="1"/>
          </p:cNvSpPr>
          <p:nvPr>
            <p:ph type="body" sz="quarter" idx="16" hasCustomPrompt="1"/>
          </p:nvPr>
        </p:nvSpPr>
        <p:spPr>
          <a:xfrm>
            <a:off x="1235761" y="6172200"/>
            <a:ext cx="4876800" cy="304800"/>
          </a:xfrm>
        </p:spPr>
        <p:txBody>
          <a:bodyPr lIns="9144" anchor="t" anchorCtr="0"/>
          <a:lstStyle>
            <a:lvl1pPr marL="0" marR="0" indent="0" algn="l" eaLnBrk="1" latinLnBrk="0" hangingPunct="1">
              <a:buFontTx/>
              <a:buNone/>
              <a:defRPr kumimoji="0" lang="fr-FR" sz="1200" baseline="0"/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9" name="Rectangle 7"/>
          <p:cNvSpPr>
            <a:spLocks noGrp="1"/>
          </p:cNvSpPr>
          <p:nvPr>
            <p:ph type="pic" sz="quarter" idx="17"/>
          </p:nvPr>
        </p:nvSpPr>
        <p:spPr>
          <a:xfrm>
            <a:off x="6214161" y="533400"/>
            <a:ext cx="4876800" cy="27432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18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6" name="Rectangle 7"/>
          <p:cNvSpPr>
            <a:spLocks noGrp="1"/>
          </p:cNvSpPr>
          <p:nvPr>
            <p:ph type="pic" sz="quarter" idx="18"/>
          </p:nvPr>
        </p:nvSpPr>
        <p:spPr>
          <a:xfrm>
            <a:off x="1235761" y="3352800"/>
            <a:ext cx="4876800" cy="27432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18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14" name="Rectangle 7"/>
          <p:cNvSpPr>
            <a:spLocks noGrp="1"/>
          </p:cNvSpPr>
          <p:nvPr>
            <p:ph type="pic" sz="quarter" idx="19"/>
          </p:nvPr>
        </p:nvSpPr>
        <p:spPr>
          <a:xfrm>
            <a:off x="6214161" y="3352800"/>
            <a:ext cx="4876800" cy="27432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18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4" name="Rectangle 7"/>
          <p:cNvSpPr>
            <a:spLocks noGrp="1"/>
          </p:cNvSpPr>
          <p:nvPr>
            <p:ph type="body" sz="quarter" idx="22" hasCustomPrompt="1"/>
          </p:nvPr>
        </p:nvSpPr>
        <p:spPr>
          <a:xfrm>
            <a:off x="1235761" y="152400"/>
            <a:ext cx="4876800" cy="304800"/>
          </a:xfrm>
        </p:spPr>
        <p:txBody>
          <a:bodyPr lIns="9144" anchor="t" anchorCtr="0"/>
          <a:lstStyle>
            <a:lvl1pPr marL="0" marR="0" indent="0" algn="l" eaLnBrk="1" latinLnBrk="0" hangingPunct="1">
              <a:buFontTx/>
              <a:buNone/>
              <a:defRPr kumimoji="0" lang="fr-FR" sz="1200" baseline="0"/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18" name="Rectangle 7"/>
          <p:cNvSpPr>
            <a:spLocks noGrp="1"/>
          </p:cNvSpPr>
          <p:nvPr>
            <p:ph type="body" sz="quarter" idx="23" hasCustomPrompt="1"/>
          </p:nvPr>
        </p:nvSpPr>
        <p:spPr>
          <a:xfrm>
            <a:off x="6214161" y="6172200"/>
            <a:ext cx="4876800" cy="304800"/>
          </a:xfrm>
        </p:spPr>
        <p:txBody>
          <a:bodyPr lIns="9144" anchor="t" anchorCtr="0"/>
          <a:lstStyle>
            <a:lvl1pPr marL="0" marR="0" indent="0" algn="l" eaLnBrk="1" latinLnBrk="0" hangingPunct="1">
              <a:buFontTx/>
              <a:buNone/>
              <a:defRPr kumimoji="0" lang="fr-FR" sz="1200" baseline="0"/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16" name="Rectangle 7"/>
          <p:cNvSpPr>
            <a:spLocks noGrp="1"/>
          </p:cNvSpPr>
          <p:nvPr>
            <p:ph type="body" sz="quarter" idx="24" hasCustomPrompt="1"/>
          </p:nvPr>
        </p:nvSpPr>
        <p:spPr>
          <a:xfrm>
            <a:off x="6214161" y="152400"/>
            <a:ext cx="4876800" cy="304800"/>
          </a:xfrm>
        </p:spPr>
        <p:txBody>
          <a:bodyPr lIns="9144" anchor="t" anchorCtr="0"/>
          <a:lstStyle>
            <a:lvl1pPr marL="0" marR="0" indent="0" algn="l" eaLnBrk="1" latinLnBrk="0" hangingPunct="1">
              <a:buFontTx/>
              <a:buNone/>
              <a:defRPr kumimoji="0" lang="fr-FR" sz="1200" baseline="0"/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10" name="Rectangle 9"/>
          <p:cNvSpPr>
            <a:spLocks noGrp="1"/>
          </p:cNvSpPr>
          <p:nvPr>
            <p:ph type="dt" sz="half" idx="25"/>
          </p:nvPr>
        </p:nvSpPr>
        <p:spPr/>
        <p:txBody>
          <a:bodyPr/>
          <a:lstStyle/>
          <a:p>
            <a:fld id="{03DC0FC9-0677-5A46-B562-1231E4F746D6}" type="datetimeFigureOut">
              <a:rPr lang="fr-FR" smtClean="0">
                <a:solidFill>
                  <a:srgbClr val="D4D2D0"/>
                </a:solidFill>
              </a:rPr>
              <a:pPr/>
              <a:t>19/06/2022</a:t>
            </a:fld>
            <a:endParaRPr>
              <a:solidFill>
                <a:srgbClr val="D4D2D0"/>
              </a:solidFill>
            </a:endParaRPr>
          </a:p>
        </p:txBody>
      </p:sp>
      <p:sp>
        <p:nvSpPr>
          <p:cNvPr id="11" name="Rectangle 10"/>
          <p:cNvSpPr>
            <a:spLocks noGrp="1"/>
          </p:cNvSpPr>
          <p:nvPr>
            <p:ph type="sldNum" sz="quarter" idx="26"/>
          </p:nvPr>
        </p:nvSpPr>
        <p:spPr/>
        <p:txBody>
          <a:bodyPr/>
          <a:lstStyle/>
          <a:p>
            <a:fld id="{90818431-A60E-5B4A-9540-2859E18A6DC6}" type="slidenum">
              <a:rPr smtClean="0">
                <a:solidFill>
                  <a:srgbClr val="D4D2D0"/>
                </a:solidFill>
              </a:rPr>
              <a:pPr/>
              <a:t>‹N°›</a:t>
            </a:fld>
            <a:endParaRPr>
              <a:solidFill>
                <a:srgbClr val="D4D2D0"/>
              </a:solidFill>
            </a:endParaRPr>
          </a:p>
        </p:txBody>
      </p:sp>
      <p:sp>
        <p:nvSpPr>
          <p:cNvPr id="12" name="Rectangle 11"/>
          <p:cNvSpPr>
            <a:spLocks noGrp="1"/>
          </p:cNvSpPr>
          <p:nvPr>
            <p:ph type="ftr" sz="quarter" idx="27"/>
          </p:nvPr>
        </p:nvSpPr>
        <p:spPr/>
        <p:txBody>
          <a:bodyPr/>
          <a:lstStyle/>
          <a:p>
            <a:endParaRPr>
              <a:solidFill>
                <a:srgbClr val="D4D2D0"/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Portrait 4 poses avec grande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7"/>
          <p:cNvSpPr>
            <a:spLocks noGrp="1"/>
          </p:cNvSpPr>
          <p:nvPr>
            <p:ph type="pic" sz="quarter" idx="14"/>
          </p:nvPr>
        </p:nvSpPr>
        <p:spPr>
          <a:xfrm>
            <a:off x="203202" y="1524003"/>
            <a:ext cx="2809313" cy="2809311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18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30" name="Rectangle 7"/>
          <p:cNvSpPr>
            <a:spLocks noGrp="1"/>
          </p:cNvSpPr>
          <p:nvPr>
            <p:ph type="pic" sz="quarter" idx="31"/>
          </p:nvPr>
        </p:nvSpPr>
        <p:spPr>
          <a:xfrm>
            <a:off x="6062135" y="1524003"/>
            <a:ext cx="2809313" cy="2809311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18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7" name="Rectangle 7"/>
          <p:cNvSpPr>
            <a:spLocks noGrp="1"/>
          </p:cNvSpPr>
          <p:nvPr>
            <p:ph type="pic" sz="quarter" idx="30"/>
          </p:nvPr>
        </p:nvSpPr>
        <p:spPr>
          <a:xfrm>
            <a:off x="3132082" y="1524003"/>
            <a:ext cx="2809313" cy="2809311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18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29" name="Rectangle 7"/>
          <p:cNvSpPr>
            <a:spLocks noGrp="1"/>
          </p:cNvSpPr>
          <p:nvPr>
            <p:ph type="pic" sz="quarter" idx="32"/>
          </p:nvPr>
        </p:nvSpPr>
        <p:spPr>
          <a:xfrm>
            <a:off x="8986890" y="1524003"/>
            <a:ext cx="2809313" cy="2809311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18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24" name="Rectangle 7"/>
          <p:cNvSpPr>
            <a:spLocks noGrp="1"/>
          </p:cNvSpPr>
          <p:nvPr>
            <p:ph type="body" sz="quarter" idx="29" hasCustomPrompt="1"/>
          </p:nvPr>
        </p:nvSpPr>
        <p:spPr>
          <a:xfrm>
            <a:off x="203200" y="4495800"/>
            <a:ext cx="11684000" cy="1905000"/>
          </a:xfrm>
        </p:spPr>
        <p:txBody>
          <a:bodyPr anchor="t" anchorCtr="0"/>
          <a:lstStyle>
            <a:lvl1pPr marL="0" marR="0" indent="0" algn="l" eaLnBrk="1" latinLnBrk="0" hangingPunct="1">
              <a:buFontTx/>
              <a:buNone/>
              <a:defRPr kumimoji="0" lang="fr-FR" sz="1800" baseline="0"/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8" name="Rectangle 7"/>
          <p:cNvSpPr>
            <a:spLocks noGrp="1"/>
          </p:cNvSpPr>
          <p:nvPr>
            <p:ph type="dt" sz="half" idx="33"/>
          </p:nvPr>
        </p:nvSpPr>
        <p:spPr/>
        <p:txBody>
          <a:bodyPr/>
          <a:lstStyle/>
          <a:p>
            <a:fld id="{03DC0FC9-0677-5A46-B562-1231E4F746D6}" type="datetimeFigureOut">
              <a:rPr lang="fr-FR" smtClean="0">
                <a:solidFill>
                  <a:srgbClr val="D4D2D0"/>
                </a:solidFill>
              </a:rPr>
              <a:pPr/>
              <a:t>19/06/2022</a:t>
            </a:fld>
            <a:endParaRPr>
              <a:solidFill>
                <a:srgbClr val="D4D2D0"/>
              </a:solidFill>
            </a:endParaRPr>
          </a:p>
        </p:txBody>
      </p:sp>
      <p:sp>
        <p:nvSpPr>
          <p:cNvPr id="9" name="Rectangle 8"/>
          <p:cNvSpPr>
            <a:spLocks noGrp="1"/>
          </p:cNvSpPr>
          <p:nvPr>
            <p:ph type="sldNum" sz="quarter" idx="34"/>
          </p:nvPr>
        </p:nvSpPr>
        <p:spPr/>
        <p:txBody>
          <a:bodyPr/>
          <a:lstStyle/>
          <a:p>
            <a:fld id="{90818431-A60E-5B4A-9540-2859E18A6DC6}" type="slidenum">
              <a:rPr smtClean="0">
                <a:solidFill>
                  <a:srgbClr val="D4D2D0"/>
                </a:solidFill>
              </a:rPr>
              <a:pPr/>
              <a:t>‹N°›</a:t>
            </a:fld>
            <a:endParaRPr>
              <a:solidFill>
                <a:srgbClr val="D4D2D0"/>
              </a:solidFill>
            </a:endParaRPr>
          </a:p>
        </p:txBody>
      </p:sp>
      <p:sp>
        <p:nvSpPr>
          <p:cNvPr id="10" name="Rectangle 9"/>
          <p:cNvSpPr>
            <a:spLocks noGrp="1"/>
          </p:cNvSpPr>
          <p:nvPr>
            <p:ph type="ftr" sz="quarter" idx="35"/>
          </p:nvPr>
        </p:nvSpPr>
        <p:spPr/>
        <p:txBody>
          <a:bodyPr/>
          <a:lstStyle/>
          <a:p>
            <a:endParaRPr>
              <a:solidFill>
                <a:srgbClr val="D4D2D0"/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4 poses : portrait 1 pose, paysage 3 pos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7"/>
          <p:cNvSpPr>
            <a:spLocks noGrp="1"/>
          </p:cNvSpPr>
          <p:nvPr>
            <p:ph type="pic" sz="quarter" idx="14"/>
          </p:nvPr>
        </p:nvSpPr>
        <p:spPr>
          <a:xfrm>
            <a:off x="914400" y="257665"/>
            <a:ext cx="6156960" cy="61722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18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4" name="Rectangle 7"/>
          <p:cNvSpPr>
            <a:spLocks noGrp="1" noChangeAspect="1"/>
          </p:cNvSpPr>
          <p:nvPr>
            <p:ph type="pic" sz="quarter" idx="18"/>
          </p:nvPr>
        </p:nvSpPr>
        <p:spPr>
          <a:xfrm>
            <a:off x="7718465" y="257665"/>
            <a:ext cx="3251203" cy="18288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18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6" name="Rectangle 7"/>
          <p:cNvSpPr>
            <a:spLocks noGrp="1" noChangeAspect="1"/>
          </p:cNvSpPr>
          <p:nvPr>
            <p:ph type="pic" sz="quarter" idx="22"/>
          </p:nvPr>
        </p:nvSpPr>
        <p:spPr>
          <a:xfrm>
            <a:off x="7718465" y="2432657"/>
            <a:ext cx="3251203" cy="18288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18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14" name="Rectangle 7"/>
          <p:cNvSpPr>
            <a:spLocks noGrp="1" noChangeAspect="1"/>
          </p:cNvSpPr>
          <p:nvPr>
            <p:ph type="pic" sz="quarter" idx="23"/>
          </p:nvPr>
        </p:nvSpPr>
        <p:spPr>
          <a:xfrm>
            <a:off x="7718465" y="4607649"/>
            <a:ext cx="3251203" cy="18288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18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7" name="Rectangle 6"/>
          <p:cNvSpPr>
            <a:spLocks noGrp="1"/>
          </p:cNvSpPr>
          <p:nvPr>
            <p:ph type="dt" sz="half" idx="24"/>
          </p:nvPr>
        </p:nvSpPr>
        <p:spPr/>
        <p:txBody>
          <a:bodyPr/>
          <a:lstStyle/>
          <a:p>
            <a:fld id="{03DC0FC9-0677-5A46-B562-1231E4F746D6}" type="datetimeFigureOut">
              <a:rPr lang="fr-FR" smtClean="0">
                <a:solidFill>
                  <a:srgbClr val="D4D2D0"/>
                </a:solidFill>
              </a:rPr>
              <a:pPr/>
              <a:t>19/06/2022</a:t>
            </a:fld>
            <a:endParaRPr>
              <a:solidFill>
                <a:srgbClr val="D4D2D0"/>
              </a:solidFill>
            </a:endParaRPr>
          </a:p>
        </p:txBody>
      </p:sp>
      <p:sp>
        <p:nvSpPr>
          <p:cNvPr id="8" name="Rectangle 7"/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fld id="{90818431-A60E-5B4A-9540-2859E18A6DC6}" type="slidenum">
              <a:rPr smtClean="0">
                <a:solidFill>
                  <a:srgbClr val="D4D2D0"/>
                </a:solidFill>
              </a:rPr>
              <a:pPr/>
              <a:t>‹N°›</a:t>
            </a:fld>
            <a:endParaRPr>
              <a:solidFill>
                <a:srgbClr val="D4D2D0"/>
              </a:solidFill>
            </a:endParaRPr>
          </a:p>
        </p:txBody>
      </p:sp>
      <p:sp>
        <p:nvSpPr>
          <p:cNvPr id="9" name="Rectangle 8"/>
          <p:cNvSpPr>
            <a:spLocks noGrp="1"/>
          </p:cNvSpPr>
          <p:nvPr>
            <p:ph type="ftr" sz="quarter" idx="26"/>
          </p:nvPr>
        </p:nvSpPr>
        <p:spPr/>
        <p:txBody>
          <a:bodyPr/>
          <a:lstStyle/>
          <a:p>
            <a:endParaRPr>
              <a:solidFill>
                <a:srgbClr val="D4D2D0"/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5 poses : paysage 3 poses, portrait 2 pos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7"/>
          <p:cNvSpPr>
            <a:spLocks noGrp="1"/>
          </p:cNvSpPr>
          <p:nvPr>
            <p:ph type="pic" sz="quarter" idx="14"/>
          </p:nvPr>
        </p:nvSpPr>
        <p:spPr>
          <a:xfrm>
            <a:off x="812800" y="3429000"/>
            <a:ext cx="2760205" cy="29718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18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27" name="Rectangle 7"/>
          <p:cNvSpPr>
            <a:spLocks noGrp="1"/>
          </p:cNvSpPr>
          <p:nvPr>
            <p:ph type="pic" sz="quarter" idx="17"/>
          </p:nvPr>
        </p:nvSpPr>
        <p:spPr>
          <a:xfrm>
            <a:off x="4045131" y="228600"/>
            <a:ext cx="7416800" cy="417195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18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31" name="Rectangle 7"/>
          <p:cNvSpPr>
            <a:spLocks noGrp="1"/>
          </p:cNvSpPr>
          <p:nvPr>
            <p:ph type="pic" sz="quarter" idx="26"/>
          </p:nvPr>
        </p:nvSpPr>
        <p:spPr>
          <a:xfrm>
            <a:off x="812800" y="228600"/>
            <a:ext cx="2760205" cy="29718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18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26" name="Rectangle 7"/>
          <p:cNvSpPr>
            <a:spLocks noGrp="1" noChangeAspect="1"/>
          </p:cNvSpPr>
          <p:nvPr>
            <p:ph type="pic" sz="quarter" idx="27"/>
          </p:nvPr>
        </p:nvSpPr>
        <p:spPr>
          <a:xfrm>
            <a:off x="7924802" y="4495800"/>
            <a:ext cx="3555999" cy="187452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18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23" name="Rectangle 7"/>
          <p:cNvSpPr>
            <a:spLocks noGrp="1" noChangeAspect="1"/>
          </p:cNvSpPr>
          <p:nvPr>
            <p:ph type="pic" sz="quarter" idx="28"/>
          </p:nvPr>
        </p:nvSpPr>
        <p:spPr>
          <a:xfrm>
            <a:off x="4045132" y="4495800"/>
            <a:ext cx="3676469" cy="187452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18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7" name="Rectangle 6"/>
          <p:cNvSpPr>
            <a:spLocks noGrp="1"/>
          </p:cNvSpPr>
          <p:nvPr>
            <p:ph type="dt" sz="half" idx="29"/>
          </p:nvPr>
        </p:nvSpPr>
        <p:spPr/>
        <p:txBody>
          <a:bodyPr/>
          <a:lstStyle/>
          <a:p>
            <a:fld id="{03DC0FC9-0677-5A46-B562-1231E4F746D6}" type="datetimeFigureOut">
              <a:rPr lang="fr-FR" smtClean="0">
                <a:solidFill>
                  <a:srgbClr val="D4D2D0"/>
                </a:solidFill>
              </a:rPr>
              <a:pPr/>
              <a:t>19/06/2022</a:t>
            </a:fld>
            <a:endParaRPr>
              <a:solidFill>
                <a:srgbClr val="D4D2D0"/>
              </a:solidFill>
            </a:endParaRPr>
          </a:p>
        </p:txBody>
      </p:sp>
      <p:sp>
        <p:nvSpPr>
          <p:cNvPr id="8" name="Rectangle 7"/>
          <p:cNvSpPr>
            <a:spLocks noGrp="1"/>
          </p:cNvSpPr>
          <p:nvPr>
            <p:ph type="sldNum" sz="quarter" idx="30"/>
          </p:nvPr>
        </p:nvSpPr>
        <p:spPr/>
        <p:txBody>
          <a:bodyPr/>
          <a:lstStyle/>
          <a:p>
            <a:fld id="{90818431-A60E-5B4A-9540-2859E18A6DC6}" type="slidenum">
              <a:rPr smtClean="0">
                <a:solidFill>
                  <a:srgbClr val="D4D2D0"/>
                </a:solidFill>
              </a:rPr>
              <a:pPr/>
              <a:t>‹N°›</a:t>
            </a:fld>
            <a:endParaRPr>
              <a:solidFill>
                <a:srgbClr val="D4D2D0"/>
              </a:solidFill>
            </a:endParaRPr>
          </a:p>
        </p:txBody>
      </p:sp>
      <p:sp>
        <p:nvSpPr>
          <p:cNvPr id="10" name="Rectangle 9"/>
          <p:cNvSpPr>
            <a:spLocks noGrp="1"/>
          </p:cNvSpPr>
          <p:nvPr>
            <p:ph type="ftr" sz="quarter" idx="31"/>
          </p:nvPr>
        </p:nvSpPr>
        <p:spPr/>
        <p:txBody>
          <a:bodyPr/>
          <a:lstStyle/>
          <a:p>
            <a:endParaRPr>
              <a:solidFill>
                <a:srgbClr val="D4D2D0"/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5 poses : portrait 3 poses, paysage 2 pos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7"/>
          <p:cNvSpPr>
            <a:spLocks noGrp="1"/>
          </p:cNvSpPr>
          <p:nvPr>
            <p:ph type="pic" sz="quarter" idx="26"/>
          </p:nvPr>
        </p:nvSpPr>
        <p:spPr>
          <a:xfrm>
            <a:off x="682845" y="3124200"/>
            <a:ext cx="3474720" cy="32766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18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23" name="Rectangle 7"/>
          <p:cNvSpPr>
            <a:spLocks noGrp="1"/>
          </p:cNvSpPr>
          <p:nvPr>
            <p:ph type="pic" sz="quarter" idx="29"/>
          </p:nvPr>
        </p:nvSpPr>
        <p:spPr>
          <a:xfrm>
            <a:off x="682845" y="228600"/>
            <a:ext cx="5283200" cy="27432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18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30" name="Rectangle 7"/>
          <p:cNvSpPr>
            <a:spLocks noGrp="1"/>
          </p:cNvSpPr>
          <p:nvPr>
            <p:ph type="pic" sz="quarter" idx="30"/>
          </p:nvPr>
        </p:nvSpPr>
        <p:spPr>
          <a:xfrm>
            <a:off x="6291165" y="228600"/>
            <a:ext cx="5283200" cy="27432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18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22" name="Rectangle 7"/>
          <p:cNvSpPr>
            <a:spLocks noGrp="1"/>
          </p:cNvSpPr>
          <p:nvPr>
            <p:ph type="pic" sz="quarter" idx="27"/>
          </p:nvPr>
        </p:nvSpPr>
        <p:spPr>
          <a:xfrm>
            <a:off x="4391245" y="3124200"/>
            <a:ext cx="3474720" cy="32766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18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31" name="Rectangle 7"/>
          <p:cNvSpPr>
            <a:spLocks noGrp="1"/>
          </p:cNvSpPr>
          <p:nvPr>
            <p:ph type="pic" sz="quarter" idx="28"/>
          </p:nvPr>
        </p:nvSpPr>
        <p:spPr>
          <a:xfrm>
            <a:off x="8099645" y="3124200"/>
            <a:ext cx="3474720" cy="32766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18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7" name="Rectangle 6"/>
          <p:cNvSpPr>
            <a:spLocks noGrp="1"/>
          </p:cNvSpPr>
          <p:nvPr>
            <p:ph type="dt" sz="half" idx="31"/>
          </p:nvPr>
        </p:nvSpPr>
        <p:spPr/>
        <p:txBody>
          <a:bodyPr/>
          <a:lstStyle/>
          <a:p>
            <a:fld id="{03DC0FC9-0677-5A46-B562-1231E4F746D6}" type="datetimeFigureOut">
              <a:rPr lang="fr-FR" smtClean="0">
                <a:solidFill>
                  <a:srgbClr val="D4D2D0"/>
                </a:solidFill>
              </a:rPr>
              <a:pPr/>
              <a:t>19/06/2022</a:t>
            </a:fld>
            <a:endParaRPr>
              <a:solidFill>
                <a:srgbClr val="D4D2D0"/>
              </a:solidFill>
            </a:endParaRPr>
          </a:p>
        </p:txBody>
      </p:sp>
      <p:sp>
        <p:nvSpPr>
          <p:cNvPr id="8" name="Rectangle 7"/>
          <p:cNvSpPr>
            <a:spLocks noGrp="1"/>
          </p:cNvSpPr>
          <p:nvPr>
            <p:ph type="sldNum" sz="quarter" idx="32"/>
          </p:nvPr>
        </p:nvSpPr>
        <p:spPr/>
        <p:txBody>
          <a:bodyPr/>
          <a:lstStyle/>
          <a:p>
            <a:fld id="{90818431-A60E-5B4A-9540-2859E18A6DC6}" type="slidenum">
              <a:rPr smtClean="0">
                <a:solidFill>
                  <a:srgbClr val="D4D2D0"/>
                </a:solidFill>
              </a:rPr>
              <a:pPr/>
              <a:t>‹N°›</a:t>
            </a:fld>
            <a:endParaRPr>
              <a:solidFill>
                <a:srgbClr val="D4D2D0"/>
              </a:solidFill>
            </a:endParaRPr>
          </a:p>
        </p:txBody>
      </p:sp>
      <p:sp>
        <p:nvSpPr>
          <p:cNvPr id="9" name="Rectangle 8"/>
          <p:cNvSpPr>
            <a:spLocks noGrp="1"/>
          </p:cNvSpPr>
          <p:nvPr>
            <p:ph type="ftr" sz="quarter" idx="33"/>
          </p:nvPr>
        </p:nvSpPr>
        <p:spPr/>
        <p:txBody>
          <a:bodyPr/>
          <a:lstStyle/>
          <a:p>
            <a:endParaRPr>
              <a:solidFill>
                <a:srgbClr val="D4D2D0"/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ré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W¥ل云玗İαЂôÁûÂÚ丫:Pïçtúrê Plå¢éhõlðér 表¥鷗字㌍ 表_W 3"/>
          <p:cNvSpPr>
            <a:spLocks noGrp="1" noChangeAspect="1"/>
          </p:cNvSpPr>
          <p:nvPr>
            <p:ph type="pic" sz="quarter" idx="10"/>
          </p:nvPr>
        </p:nvSpPr>
        <p:spPr>
          <a:xfrm>
            <a:off x="4067033" y="1600200"/>
            <a:ext cx="4264169" cy="32004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fr-FR" sz="18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7" name="W¥ل云玗İαЂÕØÚáÛ丫:Téxt Plàçèhòlðêr 表¥鷗字㌍_W 6"/>
          <p:cNvSpPr>
            <a:spLocks noGrp="1"/>
          </p:cNvSpPr>
          <p:nvPr>
            <p:ph type="body" sz="quarter" idx="15" hasCustomPrompt="1"/>
          </p:nvPr>
        </p:nvSpPr>
        <p:spPr>
          <a:xfrm>
            <a:off x="4064000" y="4876800"/>
            <a:ext cx="4267200" cy="1295400"/>
          </a:xfrm>
        </p:spPr>
        <p:txBody>
          <a:bodyPr tIns="91440" rIns="9144" bIns="91440" anchor="t"/>
          <a:lstStyle>
            <a:lvl1pPr marL="0" marR="0" indent="0" algn="l" eaLnBrk="1" latinLnBrk="0" hangingPunct="1">
              <a:buFontTx/>
              <a:buNone/>
              <a:defRPr kumimoji="0" lang="fr-FR" sz="1350" i="0"/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5" name="Rectangle 4"/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03DC0FC9-0677-5A46-B562-1231E4F746D6}" type="datetimeFigureOut">
              <a:rPr lang="fr-FR" smtClean="0">
                <a:solidFill>
                  <a:srgbClr val="D4D2D0"/>
                </a:solidFill>
              </a:rPr>
              <a:pPr/>
              <a:t>19/06/2022</a:t>
            </a:fld>
            <a:endParaRPr>
              <a:solidFill>
                <a:srgbClr val="D4D2D0"/>
              </a:solidFill>
            </a:endParaRPr>
          </a:p>
        </p:txBody>
      </p:sp>
      <p:sp>
        <p:nvSpPr>
          <p:cNvPr id="6" name="Rectangle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90818431-A60E-5B4A-9540-2859E18A6DC6}" type="slidenum">
              <a:rPr smtClean="0">
                <a:solidFill>
                  <a:srgbClr val="D4D2D0"/>
                </a:solidFill>
              </a:rPr>
              <a:pPr/>
              <a:t>‹N°›</a:t>
            </a:fld>
            <a:endParaRPr>
              <a:solidFill>
                <a:srgbClr val="D4D2D0"/>
              </a:solidFill>
            </a:endParaRPr>
          </a:p>
        </p:txBody>
      </p:sp>
      <p:sp>
        <p:nvSpPr>
          <p:cNvPr id="8" name="Rectangle 7"/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endParaRPr>
              <a:solidFill>
                <a:srgbClr val="D4D2D0"/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ré 2 poses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W¥ل云玗İαЂôÁûÂÚ丫:Pïçtúrê Plå¢éhõlðér 表¥鷗字㌍ 表_W 3"/>
          <p:cNvSpPr>
            <a:spLocks noGrp="1" noChangeAspect="1"/>
          </p:cNvSpPr>
          <p:nvPr>
            <p:ph type="pic" sz="quarter" idx="10"/>
          </p:nvPr>
        </p:nvSpPr>
        <p:spPr>
          <a:xfrm>
            <a:off x="6607033" y="1371600"/>
            <a:ext cx="4264169" cy="32004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fr-FR" sz="18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6" name="W¥ل云玗İαЂôÁûÂÚ丫:Pïçtúrê Plå¢éhõlðér 表¥鷗字㌍ 表_W 5"/>
          <p:cNvSpPr>
            <a:spLocks noGrp="1" noChangeAspect="1"/>
          </p:cNvSpPr>
          <p:nvPr>
            <p:ph type="pic" sz="quarter" idx="14"/>
          </p:nvPr>
        </p:nvSpPr>
        <p:spPr>
          <a:xfrm>
            <a:off x="1524002" y="1371600"/>
            <a:ext cx="4264169" cy="32004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fr-FR" sz="18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7" name="W¥ل云玗İαЂÕØÚáÛ丫:Téxt Plàçèhòlðêr 表¥鷗字㌍_W 6"/>
          <p:cNvSpPr>
            <a:spLocks noGrp="1"/>
          </p:cNvSpPr>
          <p:nvPr>
            <p:ph type="body" sz="quarter" idx="15" hasCustomPrompt="1"/>
          </p:nvPr>
        </p:nvSpPr>
        <p:spPr>
          <a:xfrm>
            <a:off x="6604000" y="4648200"/>
            <a:ext cx="4267200" cy="1295400"/>
          </a:xfrm>
        </p:spPr>
        <p:txBody>
          <a:bodyPr tIns="91440" rIns="9144" bIns="91440" anchor="t"/>
          <a:lstStyle>
            <a:lvl1pPr marL="0" marR="0" indent="0" algn="l" eaLnBrk="1" latinLnBrk="0" hangingPunct="1">
              <a:buFontTx/>
              <a:buNone/>
              <a:defRPr kumimoji="0" lang="fr-FR" sz="1350" i="0"/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8" name="W¥ل云玗İαЂÕØÚáÛ丫:Téxt Plàçèhòlðêr 表¥鷗字㌍_W 7"/>
          <p:cNvSpPr>
            <a:spLocks noGrp="1"/>
          </p:cNvSpPr>
          <p:nvPr>
            <p:ph type="body" sz="quarter" idx="16" hasCustomPrompt="1"/>
          </p:nvPr>
        </p:nvSpPr>
        <p:spPr>
          <a:xfrm>
            <a:off x="1524000" y="4648200"/>
            <a:ext cx="4267200" cy="1295400"/>
          </a:xfrm>
        </p:spPr>
        <p:txBody>
          <a:bodyPr tIns="91440" rIns="9144" bIns="91440" anchor="t"/>
          <a:lstStyle>
            <a:lvl1pPr marL="0" marR="0" indent="0" algn="l" eaLnBrk="1" latinLnBrk="0" hangingPunct="1">
              <a:buFontTx/>
              <a:buNone/>
              <a:defRPr kumimoji="0" lang="fr-FR" sz="1350" i="0"/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9" name="Rectangle 8"/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fld id="{03DC0FC9-0677-5A46-B562-1231E4F746D6}" type="datetimeFigureOut">
              <a:rPr lang="fr-FR" smtClean="0">
                <a:solidFill>
                  <a:srgbClr val="D4D2D0"/>
                </a:solidFill>
              </a:rPr>
              <a:pPr/>
              <a:t>19/06/2022</a:t>
            </a:fld>
            <a:endParaRPr>
              <a:solidFill>
                <a:srgbClr val="D4D2D0"/>
              </a:solidFill>
            </a:endParaRPr>
          </a:p>
        </p:txBody>
      </p:sp>
      <p:sp>
        <p:nvSpPr>
          <p:cNvPr id="10" name="Rectangle 9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90818431-A60E-5B4A-9540-2859E18A6DC6}" type="slidenum">
              <a:rPr smtClean="0">
                <a:solidFill>
                  <a:srgbClr val="D4D2D0"/>
                </a:solidFill>
              </a:rPr>
              <a:pPr/>
              <a:t>‹N°›</a:t>
            </a:fld>
            <a:endParaRPr>
              <a:solidFill>
                <a:srgbClr val="D4D2D0"/>
              </a:solidFill>
            </a:endParaRPr>
          </a:p>
        </p:txBody>
      </p:sp>
      <p:sp>
        <p:nvSpPr>
          <p:cNvPr id="11" name="Rectangle 10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endParaRPr>
              <a:solidFill>
                <a:srgbClr val="D4D2D0"/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W¥ل云玗İαЂôÁûÂÚ丫:Pïçtúrê Plå¢éhõlðér 表¥鷗字㌍ 表_W 2"/>
          <p:cNvSpPr>
            <a:spLocks noGrp="1"/>
          </p:cNvSpPr>
          <p:nvPr>
            <p:ph type="pic" sz="quarter" idx="30"/>
          </p:nvPr>
        </p:nvSpPr>
        <p:spPr>
          <a:xfrm>
            <a:off x="609600" y="2057400"/>
            <a:ext cx="10972800" cy="27432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18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4" name="W¥ل云玗İαЂÕØÚáÛ丫:Téxt Plàçèhòlðêr 表¥鷗字㌍_W 3"/>
          <p:cNvSpPr>
            <a:spLocks noGrp="1"/>
          </p:cNvSpPr>
          <p:nvPr>
            <p:ph type="body" sz="quarter" idx="12" hasCustomPrompt="1"/>
          </p:nvPr>
        </p:nvSpPr>
        <p:spPr>
          <a:xfrm>
            <a:off x="609600" y="4876800"/>
            <a:ext cx="10972800" cy="1447800"/>
          </a:xfrm>
        </p:spPr>
        <p:txBody>
          <a:bodyPr tIns="91440" rIns="9144" bIns="91440" anchor="t"/>
          <a:lstStyle>
            <a:lvl1pPr marL="0" marR="0" indent="0" algn="l" eaLnBrk="1" latinLnBrk="0" hangingPunct="1">
              <a:buFontTx/>
              <a:buNone/>
              <a:defRPr kumimoji="0" lang="fr-FR" sz="1350" i="0"/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5" name="Rectangle 4"/>
          <p:cNvSpPr>
            <a:spLocks noGrp="1"/>
          </p:cNvSpPr>
          <p:nvPr>
            <p:ph type="dt" sz="half" idx="31"/>
          </p:nvPr>
        </p:nvSpPr>
        <p:spPr/>
        <p:txBody>
          <a:bodyPr/>
          <a:lstStyle/>
          <a:p>
            <a:fld id="{03DC0FC9-0677-5A46-B562-1231E4F746D6}" type="datetimeFigureOut">
              <a:rPr lang="fr-FR" smtClean="0">
                <a:solidFill>
                  <a:srgbClr val="D4D2D0"/>
                </a:solidFill>
              </a:rPr>
              <a:pPr/>
              <a:t>19/06/2022</a:t>
            </a:fld>
            <a:endParaRPr>
              <a:solidFill>
                <a:srgbClr val="D4D2D0"/>
              </a:solidFill>
            </a:endParaRPr>
          </a:p>
        </p:txBody>
      </p:sp>
      <p:sp>
        <p:nvSpPr>
          <p:cNvPr id="6" name="Rectangle 5"/>
          <p:cNvSpPr>
            <a:spLocks noGrp="1"/>
          </p:cNvSpPr>
          <p:nvPr>
            <p:ph type="sldNum" sz="quarter" idx="32"/>
          </p:nvPr>
        </p:nvSpPr>
        <p:spPr/>
        <p:txBody>
          <a:bodyPr/>
          <a:lstStyle/>
          <a:p>
            <a:fld id="{90818431-A60E-5B4A-9540-2859E18A6DC6}" type="slidenum">
              <a:rPr smtClean="0">
                <a:solidFill>
                  <a:srgbClr val="D4D2D0"/>
                </a:solidFill>
              </a:rPr>
              <a:pPr/>
              <a:t>‹N°›</a:t>
            </a:fld>
            <a:endParaRPr>
              <a:solidFill>
                <a:srgbClr val="D4D2D0"/>
              </a:solidFill>
            </a:endParaRPr>
          </a:p>
        </p:txBody>
      </p:sp>
      <p:sp>
        <p:nvSpPr>
          <p:cNvPr id="7" name="Rectangle 6"/>
          <p:cNvSpPr>
            <a:spLocks noGrp="1"/>
          </p:cNvSpPr>
          <p:nvPr>
            <p:ph type="ftr" sz="quarter" idx="33"/>
          </p:nvPr>
        </p:nvSpPr>
        <p:spPr/>
        <p:txBody>
          <a:bodyPr/>
          <a:lstStyle/>
          <a:p>
            <a:endParaRPr>
              <a:solidFill>
                <a:srgbClr val="D4D2D0"/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3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pPr eaLnBrk="1" latinLnBrk="0" hangingPunct="1"/>
            <a:r>
              <a:rPr lang="fr-FR"/>
              <a:t>Cliquez et modifiez le titre</a:t>
            </a:r>
            <a:endParaRPr dirty="0"/>
          </a:p>
        </p:txBody>
      </p:sp>
      <p:sp>
        <p:nvSpPr>
          <p:cNvPr id="14" name="Rectangle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fr-FR"/>
              <a:t>Cliquez pour modifier les styles du texte du masque</a:t>
            </a:r>
          </a:p>
          <a:p>
            <a:pPr lvl="1" eaLnBrk="1" latinLnBrk="0" hangingPunct="1"/>
            <a:r>
              <a:rPr lang="fr-FR"/>
              <a:t>Deuxième niveau</a:t>
            </a:r>
          </a:p>
          <a:p>
            <a:pPr lvl="2" eaLnBrk="1" latinLnBrk="0" hangingPunct="1"/>
            <a:r>
              <a:rPr lang="fr-FR"/>
              <a:t>Troisième niveau</a:t>
            </a:r>
          </a:p>
          <a:p>
            <a:pPr lvl="3" eaLnBrk="1" latinLnBrk="0" hangingPunct="1"/>
            <a:r>
              <a:rPr lang="fr-FR"/>
              <a:t>Quatrième niveau</a:t>
            </a:r>
          </a:p>
          <a:p>
            <a:pPr lvl="4" eaLnBrk="1" latinLnBrk="0" hangingPunct="1"/>
            <a:r>
              <a:rPr lang="fr-FR"/>
              <a:t>Cinquième niveau</a:t>
            </a:r>
            <a:endParaRPr/>
          </a:p>
        </p:txBody>
      </p:sp>
      <p:sp>
        <p:nvSpPr>
          <p:cNvPr id="2" name="Rectangle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C0FC9-0677-5A46-B562-1231E4F746D6}" type="datetimeFigureOut">
              <a:rPr lang="fr-FR" smtClean="0">
                <a:solidFill>
                  <a:srgbClr val="D4D2D0"/>
                </a:solidFill>
              </a:rPr>
              <a:pPr/>
              <a:t>19/06/2022</a:t>
            </a:fld>
            <a:endParaRPr>
              <a:solidFill>
                <a:srgbClr val="D4D2D0"/>
              </a:solidFill>
            </a:endParaRPr>
          </a:p>
        </p:txBody>
      </p:sp>
      <p:sp>
        <p:nvSpPr>
          <p:cNvPr id="27" name="Rectangle 1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>
              <a:solidFill>
                <a:srgbClr val="D4D2D0"/>
              </a:solidFill>
            </a:endParaRPr>
          </a:p>
        </p:txBody>
      </p:sp>
      <p:sp>
        <p:nvSpPr>
          <p:cNvPr id="24" name="Rectangle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18431-A60E-5B4A-9540-2859E18A6DC6}" type="slidenum">
              <a:rPr smtClean="0">
                <a:solidFill>
                  <a:srgbClr val="D4D2D0"/>
                </a:solidFill>
              </a:rPr>
              <a:pPr/>
              <a:t>‹N°›</a:t>
            </a:fld>
            <a:endParaRPr>
              <a:solidFill>
                <a:srgbClr val="D4D2D0"/>
              </a:solidFill>
            </a:endParaRPr>
          </a:p>
        </p:txBody>
      </p:sp>
    </p:spTree>
  </p:cSld>
  <p:clrMapOvr>
    <a:masterClrMapping/>
  </p:clrMapOvr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fr-FR"/>
              <a:t>Cliquez et modifiez le titre</a:t>
            </a: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Cliquez pour modifier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C0FC9-0677-5A46-B562-1231E4F746D6}" type="datetimeFigureOut">
              <a:rPr lang="fr-FR" smtClean="0">
                <a:solidFill>
                  <a:srgbClr val="D4D2D0"/>
                </a:solidFill>
              </a:rPr>
              <a:pPr/>
              <a:t>19/06/2022</a:t>
            </a:fld>
            <a:endParaRPr>
              <a:solidFill>
                <a:srgbClr val="D4D2D0"/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>
              <a:solidFill>
                <a:srgbClr val="D4D2D0"/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18431-A60E-5B4A-9540-2859E18A6DC6}" type="slidenum">
              <a:rPr smtClean="0">
                <a:solidFill>
                  <a:srgbClr val="D4D2D0"/>
                </a:solidFill>
              </a:rPr>
              <a:pPr/>
              <a:t>‹N°›</a:t>
            </a:fld>
            <a:endParaRPr>
              <a:solidFill>
                <a:srgbClr val="D4D2D0"/>
              </a:solidFill>
            </a:endParaRPr>
          </a:p>
        </p:txBody>
      </p:sp>
    </p:spTree>
  </p:cSld>
  <p:clrMapOvr>
    <a:masterClrMapping/>
  </p:clrMapOvr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C0FC9-0677-5A46-B562-1231E4F746D6}" type="datetimeFigureOut">
              <a:rPr lang="fr-FR" smtClean="0">
                <a:solidFill>
                  <a:srgbClr val="D4D2D0"/>
                </a:solidFill>
              </a:rPr>
              <a:pPr/>
              <a:t>19/06/2022</a:t>
            </a:fld>
            <a:endParaRPr>
              <a:solidFill>
                <a:srgbClr val="D4D2D0"/>
              </a:solidFill>
            </a:endParaRPr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>
              <a:solidFill>
                <a:srgbClr val="D4D2D0"/>
              </a:solidFill>
            </a:endParaRP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18431-A60E-5B4A-9540-2859E18A6DC6}" type="slidenum">
              <a:rPr smtClean="0">
                <a:solidFill>
                  <a:srgbClr val="D4D2D0"/>
                </a:solidFill>
              </a:rPr>
              <a:pPr/>
              <a:t>‹N°›</a:t>
            </a:fld>
            <a:endParaRPr>
              <a:solidFill>
                <a:srgbClr val="D4D2D0"/>
              </a:solidFill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021DDE-D1B8-2849-88C3-BEC944A8092C}" type="datetimeFigureOut">
              <a:rPr lang="fr-FR" smtClean="0"/>
              <a:t>19/06/2022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BCFD1A-A825-6240-8138-8A575D3D8A3C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re et 4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sz="quarter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859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3"/>
          </p:nvPr>
        </p:nvSpPr>
        <p:spPr>
          <a:xfrm>
            <a:off x="609600" y="3938591"/>
            <a:ext cx="5384800" cy="2187575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97600" y="3938591"/>
            <a:ext cx="5384800" cy="2187575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3DC0FC9-0677-5A46-B562-1231E4F746D6}" type="datetimeFigureOut">
              <a:rPr lang="fr-FR" smtClean="0">
                <a:solidFill>
                  <a:srgbClr val="D4D2D0"/>
                </a:solidFill>
              </a:rPr>
              <a:pPr/>
              <a:t>19/06/2022</a:t>
            </a:fld>
            <a:endParaRPr>
              <a:solidFill>
                <a:srgbClr val="D4D2D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>
              <a:solidFill>
                <a:srgbClr val="D4D2D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0818431-A60E-5B4A-9540-2859E18A6DC6}" type="slidenum">
              <a:rPr smtClean="0">
                <a:solidFill>
                  <a:srgbClr val="D4D2D0"/>
                </a:solidFill>
              </a:rPr>
              <a:pPr/>
              <a:t>‹N°›</a:t>
            </a:fld>
            <a:endParaRPr>
              <a:solidFill>
                <a:srgbClr val="D4D2D0"/>
              </a:solidFill>
            </a:endParaRPr>
          </a:p>
        </p:txBody>
      </p:sp>
    </p:spTree>
  </p:cSld>
  <p:clrMapOvr>
    <a:masterClrMapping/>
  </p:clrMapOvr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re. Texte et 2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3"/>
          </p:nvPr>
        </p:nvSpPr>
        <p:spPr>
          <a:xfrm>
            <a:off x="6197600" y="3938591"/>
            <a:ext cx="5384800" cy="2187575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3DC0FC9-0677-5A46-B562-1231E4F746D6}" type="datetimeFigureOut">
              <a:rPr lang="fr-FR" smtClean="0">
                <a:solidFill>
                  <a:srgbClr val="D4D2D0"/>
                </a:solidFill>
              </a:rPr>
              <a:pPr/>
              <a:t>19/06/2022</a:t>
            </a:fld>
            <a:endParaRPr>
              <a:solidFill>
                <a:srgbClr val="D4D2D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>
              <a:solidFill>
                <a:srgbClr val="D4D2D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0818431-A60E-5B4A-9540-2859E18A6DC6}" type="slidenum">
              <a:rPr smtClean="0">
                <a:solidFill>
                  <a:srgbClr val="D4D2D0"/>
                </a:solidFill>
              </a:rPr>
              <a:pPr/>
              <a:t>‹N°›</a:t>
            </a:fld>
            <a:endParaRPr>
              <a:solidFill>
                <a:srgbClr val="D4D2D0"/>
              </a:solidFill>
            </a:endParaRPr>
          </a:p>
        </p:txBody>
      </p:sp>
    </p:spTree>
  </p:cSld>
  <p:clrMapOvr>
    <a:masterClrMapping/>
  </p:clrMapOvr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C0FC9-0677-5A46-B562-1231E4F746D6}" type="datetimeFigureOut">
              <a:rPr lang="fr-FR" smtClean="0">
                <a:solidFill>
                  <a:srgbClr val="D4D2D0"/>
                </a:solidFill>
              </a:rPr>
              <a:pPr/>
              <a:t>19/06/2022</a:t>
            </a:fld>
            <a:endParaRPr>
              <a:solidFill>
                <a:srgbClr val="D4D2D0"/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>
              <a:solidFill>
                <a:srgbClr val="D4D2D0"/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18431-A60E-5B4A-9540-2859E18A6DC6}" type="slidenum">
              <a:rPr smtClean="0">
                <a:solidFill>
                  <a:srgbClr val="D4D2D0"/>
                </a:solidFill>
              </a:rPr>
              <a:pPr/>
              <a:t>‹N°›</a:t>
            </a:fld>
            <a:endParaRPr>
              <a:solidFill>
                <a:srgbClr val="D4D2D0"/>
              </a:solidFill>
            </a:endParaRPr>
          </a:p>
        </p:txBody>
      </p:sp>
    </p:spTree>
  </p:cSld>
  <p:clrMapOvr>
    <a:masterClrMapping/>
  </p:clrMapOvr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DDFEB3-EFEC-4FB7-9F49-3904EB85F13B}" type="datetimeFigureOut">
              <a:rPr lang="fr-FR" smtClean="0">
                <a:solidFill>
                  <a:srgbClr val="D4D2D0"/>
                </a:solidFill>
              </a:rPr>
              <a:pPr/>
              <a:t>19/06/2022</a:t>
            </a:fld>
            <a:endParaRPr>
              <a:solidFill>
                <a:srgbClr val="D4D2D0"/>
              </a:solidFill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>
              <a:solidFill>
                <a:srgbClr val="D4D2D0"/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E607C-4A3B-4E2D-B76B-4E3E34235D34}" type="slidenum">
              <a:rPr smtClean="0">
                <a:solidFill>
                  <a:srgbClr val="D4D2D0"/>
                </a:solidFill>
              </a:rPr>
              <a:pPr/>
              <a:t>‹N°›</a:t>
            </a:fld>
            <a:endParaRPr>
              <a:solidFill>
                <a:srgbClr val="D4D2D0"/>
              </a:solidFill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re et 4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sz="quarter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859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3"/>
          </p:nvPr>
        </p:nvSpPr>
        <p:spPr>
          <a:xfrm>
            <a:off x="609600" y="3938589"/>
            <a:ext cx="5384800" cy="2187575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8021DDE-D1B8-2849-88C3-BEC944A8092C}" type="datetimeFigureOut">
              <a:rPr lang="fr-FR" smtClean="0"/>
              <a:t>19/06/2022</a:t>
            </a:fld>
            <a:endParaRPr lang="fr-FR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5BCFD1A-A825-6240-8138-8A575D3D8A3C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re. Texte et 2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3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8021DDE-D1B8-2849-88C3-BEC944A8092C}" type="datetimeFigureOut">
              <a:rPr lang="fr-FR" smtClean="0"/>
              <a:t>19/06/2022</a:t>
            </a:fld>
            <a:endParaRPr lang="fr-FR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5BCFD1A-A825-6240-8138-8A575D3D8A3C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021DDE-D1B8-2849-88C3-BEC944A8092C}" type="datetimeFigureOut">
              <a:rPr lang="fr-FR" smtClean="0"/>
              <a:t>19/06/2022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BCFD1A-A825-6240-8138-8A575D3D8A3C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Cliquez pour modifier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73A2B-BE3F-0148-AB34-7E1A706EED95}" type="datetimeFigureOut">
              <a:rPr lang="fr-FR" smtClean="0"/>
              <a:pPr/>
              <a:t>19/06/2022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6513B-02DD-9C46-B9C5-4F67428EAC3E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73A2B-BE3F-0148-AB34-7E1A706EED95}" type="datetimeFigureOut">
              <a:rPr lang="fr-FR" smtClean="0"/>
              <a:pPr/>
              <a:t>19/06/2022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6513B-02DD-9C46-B9C5-4F67428EAC3E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73A2B-BE3F-0148-AB34-7E1A706EED95}" type="datetimeFigureOut">
              <a:rPr lang="fr-FR" smtClean="0"/>
              <a:pPr/>
              <a:t>19/06/2022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6513B-02DD-9C46-B9C5-4F67428EAC3E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 preserve="1">
  <p:cSld name="Portrait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8"/>
          <p:cNvSpPr>
            <a:spLocks noGrp="1"/>
          </p:cNvSpPr>
          <p:nvPr>
            <p:ph type="pic" sz="quarter" idx="10"/>
          </p:nvPr>
        </p:nvSpPr>
        <p:spPr>
          <a:xfrm>
            <a:off x="559167" y="233241"/>
            <a:ext cx="6187073" cy="61722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13" name="Rectangle 6"/>
          <p:cNvSpPr>
            <a:spLocks noGrp="1"/>
          </p:cNvSpPr>
          <p:nvPr>
            <p:ph type="body" sz="quarter" idx="11" hasCustomPrompt="1"/>
          </p:nvPr>
        </p:nvSpPr>
        <p:spPr>
          <a:xfrm>
            <a:off x="7010400" y="3048000"/>
            <a:ext cx="4673600" cy="3352800"/>
          </a:xfrm>
        </p:spPr>
        <p:txBody>
          <a:bodyPr tIns="91440" bIns="91440" anchor="b" anchorCtr="0">
            <a:noAutofit/>
          </a:bodyPr>
          <a:lstStyle>
            <a:lvl1pPr marL="0" marR="0" indent="0" algn="l" rtl="0" eaLnBrk="1" latinLnBrk="0" hangingPunct="1">
              <a:spcBef>
                <a:spcPct val="20000"/>
              </a:spcBef>
              <a:buFontTx/>
              <a:buNone/>
              <a:defRPr kumimoji="0" lang="fr-FR" sz="1800" i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4" name="Rectangle 3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B8021DDE-D1B8-2849-88C3-BEC944A8092C}" type="datetimeFigureOut">
              <a:rPr lang="fr-FR" smtClean="0"/>
              <a:t>19/06/2022</a:t>
            </a:fld>
            <a:endParaRPr lang="fr-FR"/>
          </a:p>
        </p:txBody>
      </p:sp>
      <p:sp>
        <p:nvSpPr>
          <p:cNvPr id="5" name="Rectangle 4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5BCFD1A-A825-6240-8138-8A575D3D8A3C}" type="slidenum">
              <a:rPr lang="fr-FR" smtClean="0"/>
              <a:t>‹N°›</a:t>
            </a:fld>
            <a:endParaRPr lang="fr-FR"/>
          </a:p>
        </p:txBody>
      </p:sp>
      <p:sp>
        <p:nvSpPr>
          <p:cNvPr id="6" name="Rectangle 5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  <p:transition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73A2B-BE3F-0148-AB34-7E1A706EED95}" type="datetimeFigureOut">
              <a:rPr lang="fr-FR" smtClean="0"/>
              <a:pPr/>
              <a:t>19/06/2022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6513B-02DD-9C46-B9C5-4F67428EAC3E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73A2B-BE3F-0148-AB34-7E1A706EED95}" type="datetimeFigureOut">
              <a:rPr lang="fr-FR" smtClean="0"/>
              <a:pPr/>
              <a:t>19/06/2022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6513B-02DD-9C46-B9C5-4F67428EAC3E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73A2B-BE3F-0148-AB34-7E1A706EED95}" type="datetimeFigureOut">
              <a:rPr lang="fr-FR" smtClean="0"/>
              <a:pPr/>
              <a:t>19/06/2022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6513B-02DD-9C46-B9C5-4F67428EAC3E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73A2B-BE3F-0148-AB34-7E1A706EED95}" type="datetimeFigureOut">
              <a:rPr lang="fr-FR" smtClean="0"/>
              <a:pPr/>
              <a:t>19/06/2022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6513B-02DD-9C46-B9C5-4F67428EAC3E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73A2B-BE3F-0148-AB34-7E1A706EED95}" type="datetimeFigureOut">
              <a:rPr lang="fr-FR" smtClean="0"/>
              <a:pPr/>
              <a:t>19/06/2022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6513B-02DD-9C46-B9C5-4F67428EAC3E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Faire glisser l'image vers l'espace réservé ou cliquer sur l'icône pour l'ajouter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73A2B-BE3F-0148-AB34-7E1A706EED95}" type="datetimeFigureOut">
              <a:rPr lang="fr-FR" smtClean="0"/>
              <a:pPr/>
              <a:t>19/06/2022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6513B-02DD-9C46-B9C5-4F67428EAC3E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73A2B-BE3F-0148-AB34-7E1A706EED95}" type="datetimeFigureOut">
              <a:rPr lang="fr-FR" smtClean="0"/>
              <a:pPr/>
              <a:t>19/06/2022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6513B-02DD-9C46-B9C5-4F67428EAC3E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73A2B-BE3F-0148-AB34-7E1A706EED95}" type="datetimeFigureOut">
              <a:rPr lang="fr-FR" smtClean="0"/>
              <a:pPr/>
              <a:t>19/06/2022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6513B-02DD-9C46-B9C5-4F67428EAC3E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re et 4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sz="quarter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859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3"/>
          </p:nvPr>
        </p:nvSpPr>
        <p:spPr>
          <a:xfrm>
            <a:off x="609600" y="3938589"/>
            <a:ext cx="5384800" cy="2187575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BBE0A5-C6EC-4065-BDEE-599A365D0DF3}" type="slidenum">
              <a:rPr lang="fr-FR" smtClean="0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re. Texte et 2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3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8CD8FA-61DC-47FE-A485-0F79CDA50B27}" type="slidenum">
              <a:rPr lang="fr-FR" smtClean="0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aysage (plein écra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6"/>
          <p:cNvSpPr>
            <a:spLocks noGrp="1" noChangeAspect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noFill/>
          <a:ln w="25400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>
              <a:buFontTx/>
              <a:buNone/>
            </a:pPr>
            <a:r>
              <a:rPr kumimoji="0" lang="fr-FR" i="0"/>
              <a:t>Cliquez sur l'icône</a:t>
            </a:r>
            <a:r>
              <a:rPr kumimoji="0" lang="fr-FR" i="0" baseline="0"/>
              <a:t> pour ajouter </a:t>
            </a:r>
            <a:r>
              <a:rPr kumimoji="0" lang="fr-FR" i="0"/>
              <a:t>une image en mode Page entière</a:t>
            </a:r>
            <a:endParaRPr kumimoji="0" lang="fr-FR" i="0" baseline="0"/>
          </a:p>
          <a:p>
            <a:pPr marL="0" marR="0" indent="0" algn="ctr">
              <a:buFontTx/>
              <a:buNone/>
            </a:pPr>
            <a:endParaRPr kumimoji="0" lang="fr-FR" i="0"/>
          </a:p>
          <a:p>
            <a:pPr algn="ctr">
              <a:buFontTx/>
              <a:buNone/>
            </a:pPr>
            <a:endParaRPr kumimoji="0" lang="fr-FR" i="0"/>
          </a:p>
          <a:p>
            <a:pPr algn="ctr">
              <a:buFontTx/>
              <a:buNone/>
            </a:pPr>
            <a:endParaRPr kumimoji="0" lang="fr-FR" i="0"/>
          </a:p>
        </p:txBody>
      </p:sp>
    </p:spTree>
  </p:cSld>
  <p:clrMapOvr>
    <a:masterClrMapping/>
  </p:clrMapOvr>
  <p:transition>
    <p:fad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Cliquez pour modifier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73A2B-BE3F-0148-AB34-7E1A706EED95}" type="datetimeFigureOut">
              <a:rPr lang="fr-FR" smtClean="0"/>
              <a:pPr/>
              <a:t>19/06/2022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6513B-02DD-9C46-B9C5-4F67428EAC3E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73A2B-BE3F-0148-AB34-7E1A706EED95}" type="datetimeFigureOut">
              <a:rPr lang="fr-FR" smtClean="0"/>
              <a:pPr/>
              <a:t>19/06/2022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6513B-02DD-9C46-B9C5-4F67428EAC3E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73A2B-BE3F-0148-AB34-7E1A706EED95}" type="datetimeFigureOut">
              <a:rPr lang="fr-FR" smtClean="0"/>
              <a:pPr/>
              <a:t>19/06/2022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6513B-02DD-9C46-B9C5-4F67428EAC3E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73A2B-BE3F-0148-AB34-7E1A706EED95}" type="datetimeFigureOut">
              <a:rPr lang="fr-FR" smtClean="0"/>
              <a:pPr/>
              <a:t>19/06/2022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6513B-02DD-9C46-B9C5-4F67428EAC3E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73A2B-BE3F-0148-AB34-7E1A706EED95}" type="datetimeFigureOut">
              <a:rPr lang="fr-FR" smtClean="0"/>
              <a:pPr/>
              <a:t>19/06/2022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6513B-02DD-9C46-B9C5-4F67428EAC3E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73A2B-BE3F-0148-AB34-7E1A706EED95}" type="datetimeFigureOut">
              <a:rPr lang="fr-FR" smtClean="0"/>
              <a:pPr/>
              <a:t>19/06/2022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6513B-02DD-9C46-B9C5-4F67428EAC3E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73A2B-BE3F-0148-AB34-7E1A706EED95}" type="datetimeFigureOut">
              <a:rPr lang="fr-FR" smtClean="0"/>
              <a:pPr/>
              <a:t>19/06/2022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6513B-02DD-9C46-B9C5-4F67428EAC3E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73A2B-BE3F-0148-AB34-7E1A706EED95}" type="datetimeFigureOut">
              <a:rPr lang="fr-FR" smtClean="0"/>
              <a:pPr/>
              <a:t>19/06/2022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6513B-02DD-9C46-B9C5-4F67428EAC3E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Faire glisser l'image vers l'espace réservé ou cliquer sur l'icône pour l'ajouter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73A2B-BE3F-0148-AB34-7E1A706EED95}" type="datetimeFigureOut">
              <a:rPr lang="fr-FR" smtClean="0"/>
              <a:pPr/>
              <a:t>19/06/2022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6513B-02DD-9C46-B9C5-4F67428EAC3E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73A2B-BE3F-0148-AB34-7E1A706EED95}" type="datetimeFigureOut">
              <a:rPr lang="fr-FR" smtClean="0"/>
              <a:pPr/>
              <a:t>19/06/2022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6513B-02DD-9C46-B9C5-4F67428EAC3E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d'albu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2"/>
          <p:cNvSpPr>
            <a:spLocks noGrp="1"/>
          </p:cNvSpPr>
          <p:nvPr>
            <p:ph type="title" hasCustomPrompt="1"/>
          </p:nvPr>
        </p:nvSpPr>
        <p:spPr>
          <a:xfrm>
            <a:off x="1003560" y="4572000"/>
            <a:ext cx="10375640" cy="990600"/>
          </a:xfrm>
        </p:spPr>
        <p:txBody>
          <a:bodyPr vert="horz" bIns="0" anchor="b" anchorCtr="0"/>
          <a:lstStyle>
            <a:lvl1pPr eaLnBrk="1" latinLnBrk="0" hangingPunct="1">
              <a:defRPr kumimoji="0" lang="fr-FR" baseline="0"/>
            </a:lvl1pPr>
            <a:extLst/>
          </a:lstStyle>
          <a:p>
            <a:r>
              <a:rPr kumimoji="0" lang="fr-FR"/>
              <a:t>Cliquez pour ajouter un titre de section</a:t>
            </a:r>
          </a:p>
        </p:txBody>
      </p:sp>
      <p:sp>
        <p:nvSpPr>
          <p:cNvPr id="27" name="Rectangle 11"/>
          <p:cNvSpPr>
            <a:spLocks noGrp="1"/>
          </p:cNvSpPr>
          <p:nvPr>
            <p:ph type="body" sz="quarter" idx="14" hasCustomPrompt="1"/>
          </p:nvPr>
        </p:nvSpPr>
        <p:spPr>
          <a:xfrm>
            <a:off x="1003560" y="5600700"/>
            <a:ext cx="10363200" cy="838200"/>
          </a:xfrm>
        </p:spPr>
        <p:txBody>
          <a:bodyPr vert="horz" tIns="0"/>
          <a:lstStyle>
            <a:lvl1pPr eaLnBrk="1" latinLnBrk="0" hangingPunct="1">
              <a:buFontTx/>
              <a:buNone/>
              <a:defRPr kumimoji="0" lang="fr-FR" sz="1800"/>
            </a:lvl1pPr>
            <a:extLst/>
          </a:lstStyle>
          <a:p>
            <a:pPr lvl="0"/>
            <a:r>
              <a:rPr kumimoji="0" lang="fr-FR"/>
              <a:t>Cliquez pour ajouter un sous-titre</a:t>
            </a:r>
          </a:p>
        </p:txBody>
      </p:sp>
      <p:sp>
        <p:nvSpPr>
          <p:cNvPr id="7" name="Rectangle 6"/>
          <p:cNvSpPr>
            <a:spLocks noGrp="1"/>
          </p:cNvSpPr>
          <p:nvPr>
            <p:ph type="pic" sz="quarter" idx="11"/>
          </p:nvPr>
        </p:nvSpPr>
        <p:spPr>
          <a:xfrm>
            <a:off x="1048451" y="2140695"/>
            <a:ext cx="3048000" cy="22860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/>
          <a:lstStyle/>
          <a:p>
            <a:pPr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18" name="Rectangle 6"/>
          <p:cNvSpPr>
            <a:spLocks noGrp="1"/>
          </p:cNvSpPr>
          <p:nvPr>
            <p:ph type="pic" sz="quarter" idx="15"/>
          </p:nvPr>
        </p:nvSpPr>
        <p:spPr>
          <a:xfrm>
            <a:off x="4632805" y="2140695"/>
            <a:ext cx="3048000" cy="22860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/>
          <a:lstStyle/>
          <a:p>
            <a:pPr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2" name="Rectangle 6"/>
          <p:cNvSpPr>
            <a:spLocks noGrp="1"/>
          </p:cNvSpPr>
          <p:nvPr>
            <p:ph type="pic" sz="quarter" idx="16"/>
          </p:nvPr>
        </p:nvSpPr>
        <p:spPr>
          <a:xfrm>
            <a:off x="8217160" y="2140695"/>
            <a:ext cx="3048000" cy="22860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/>
          <a:lstStyle/>
          <a:p>
            <a:pPr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8" name="Rectangle 7"/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fld id="{B8021DDE-D1B8-2849-88C3-BEC944A8092C}" type="datetimeFigureOut">
              <a:rPr lang="fr-FR" smtClean="0"/>
              <a:t>19/06/2022</a:t>
            </a:fld>
            <a:endParaRPr lang="fr-FR"/>
          </a:p>
        </p:txBody>
      </p:sp>
      <p:sp>
        <p:nvSpPr>
          <p:cNvPr id="9" name="Rectangle 8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A5BCFD1A-A825-6240-8138-8A575D3D8A3C}" type="slidenum">
              <a:rPr lang="fr-FR" smtClean="0"/>
              <a:t>‹N°›</a:t>
            </a:fld>
            <a:endParaRPr lang="fr-FR"/>
          </a:p>
        </p:txBody>
      </p:sp>
      <p:sp>
        <p:nvSpPr>
          <p:cNvPr id="10" name="Rectangle 9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  <p:transition>
    <p:fade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73A2B-BE3F-0148-AB34-7E1A706EED95}" type="datetimeFigureOut">
              <a:rPr lang="fr-FR" smtClean="0"/>
              <a:pPr/>
              <a:t>19/06/2022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6513B-02DD-9C46-B9C5-4F67428EAC3E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re et 4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sz="quarter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859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3"/>
          </p:nvPr>
        </p:nvSpPr>
        <p:spPr>
          <a:xfrm>
            <a:off x="609600" y="3938589"/>
            <a:ext cx="5384800" cy="2187575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BBE0A5-C6EC-4065-BDEE-599A365D0DF3}" type="slidenum">
              <a:rPr lang="fr-FR" smtClean="0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re. Texte et 2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3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8CD8FA-61DC-47FE-A485-0F79CDA50B27}" type="slidenum">
              <a:rPr lang="fr-FR" smtClean="0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uverture de l'albu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7"/>
          <p:cNvSpPr>
            <a:spLocks noGrp="1"/>
          </p:cNvSpPr>
          <p:nvPr>
            <p:ph type="title" hasCustomPrompt="1"/>
          </p:nvPr>
        </p:nvSpPr>
        <p:spPr>
          <a:xfrm>
            <a:off x="304802" y="3962400"/>
            <a:ext cx="11064647" cy="1066800"/>
          </a:xfrm>
        </p:spPr>
        <p:txBody>
          <a:bodyPr bIns="0"/>
          <a:lstStyle>
            <a:lvl1pPr algn="r" eaLnBrk="1" latinLnBrk="0" hangingPunct="1">
              <a:defRPr kumimoji="0" lang="fr-FR"/>
            </a:lvl1pPr>
            <a:extLst/>
          </a:lstStyle>
          <a:p>
            <a:r>
              <a:rPr kumimoji="0" lang="fr-FR"/>
              <a:t>Cliquez pour ajouter le titre de l'album photo</a:t>
            </a:r>
          </a:p>
        </p:txBody>
      </p:sp>
      <p:sp>
        <p:nvSpPr>
          <p:cNvPr id="9" name="Rectangle 7"/>
          <p:cNvSpPr>
            <a:spLocks noGrp="1"/>
          </p:cNvSpPr>
          <p:nvPr>
            <p:ph type="body" sz="quarter" idx="10" hasCustomPrompt="1"/>
          </p:nvPr>
        </p:nvSpPr>
        <p:spPr>
          <a:xfrm>
            <a:off x="2844800" y="5133975"/>
            <a:ext cx="8515928" cy="1219200"/>
          </a:xfrm>
        </p:spPr>
        <p:txBody>
          <a:bodyPr vert="horz" tIns="0" anchor="t" anchorCtr="0">
            <a:noAutofit/>
          </a:bodyPr>
          <a:lstStyle>
            <a:lvl1pPr marL="0" marR="0" indent="0" algn="r" rtl="0" eaLnBrk="1" latinLnBrk="0" hangingPunct="1">
              <a:spcBef>
                <a:spcPct val="20000"/>
              </a:spcBef>
              <a:buFontTx/>
              <a:buNone/>
              <a:defRPr kumimoji="0" lang="fr-FR" sz="1800" i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kumimoji="0" lang="fr-FR"/>
              <a:t>Cliquez pour ajouter la date et d'autres informations</a:t>
            </a:r>
          </a:p>
        </p:txBody>
      </p:sp>
      <p:sp>
        <p:nvSpPr>
          <p:cNvPr id="27" name="Rectangle 6"/>
          <p:cNvSpPr>
            <a:spLocks noGrp="1"/>
          </p:cNvSpPr>
          <p:nvPr>
            <p:ph type="pic" sz="quarter" idx="11"/>
          </p:nvPr>
        </p:nvSpPr>
        <p:spPr>
          <a:xfrm>
            <a:off x="8128000" y="1600200"/>
            <a:ext cx="3048000" cy="22860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/>
          <a:lstStyle/>
          <a:p>
            <a:pPr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11" name="Rectangle 10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37173A2B-BE3F-0148-AB34-7E1A706EED95}" type="datetimeFigureOut">
              <a:rPr lang="fr-FR" smtClean="0"/>
              <a:pPr/>
              <a:t>19/06/2022</a:t>
            </a:fld>
            <a:endParaRPr lang="fr-FR"/>
          </a:p>
        </p:txBody>
      </p:sp>
      <p:sp>
        <p:nvSpPr>
          <p:cNvPr id="12" name="Rectangle 11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C0A6513B-02DD-9C46-B9C5-4F67428EAC3E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13" name="Rectangle 12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  <p:transition>
    <p:fade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uverture de l'albu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7"/>
          <p:cNvSpPr>
            <a:spLocks noGrp="1"/>
          </p:cNvSpPr>
          <p:nvPr>
            <p:ph type="title" hasCustomPrompt="1"/>
          </p:nvPr>
        </p:nvSpPr>
        <p:spPr>
          <a:xfrm>
            <a:off x="304802" y="3962400"/>
            <a:ext cx="11064647" cy="1066800"/>
          </a:xfrm>
        </p:spPr>
        <p:txBody>
          <a:bodyPr bIns="0"/>
          <a:lstStyle>
            <a:lvl1pPr algn="r" eaLnBrk="1" latinLnBrk="0" hangingPunct="1">
              <a:defRPr kumimoji="0" lang="fr-FR"/>
            </a:lvl1pPr>
            <a:extLst/>
          </a:lstStyle>
          <a:p>
            <a:r>
              <a:rPr kumimoji="0" lang="fr-FR"/>
              <a:t>Cliquez pour ajouter le titre de l'album photo</a:t>
            </a:r>
          </a:p>
        </p:txBody>
      </p:sp>
      <p:sp>
        <p:nvSpPr>
          <p:cNvPr id="30" name="Rectangle 7"/>
          <p:cNvSpPr>
            <a:spLocks/>
          </p:cNvSpPr>
          <p:nvPr/>
        </p:nvSpPr>
        <p:spPr>
          <a:xfrm>
            <a:off x="604981" y="5181600"/>
            <a:ext cx="10972800" cy="11430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fr-FR"/>
            </a:pPr>
            <a:endParaRPr kumimoji="0" lang="fr-FR" sz="3200" b="0" i="1" u="none" strike="noStrike" kern="0" cap="none" spc="0" normalizeH="0" baseline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9" name="Rectangle 7"/>
          <p:cNvSpPr>
            <a:spLocks noGrp="1"/>
          </p:cNvSpPr>
          <p:nvPr>
            <p:ph type="body" sz="quarter" idx="10" hasCustomPrompt="1"/>
          </p:nvPr>
        </p:nvSpPr>
        <p:spPr>
          <a:xfrm>
            <a:off x="2844800" y="5133975"/>
            <a:ext cx="8515928" cy="1219200"/>
          </a:xfrm>
        </p:spPr>
        <p:txBody>
          <a:bodyPr vert="horz" tIns="0" anchor="t" anchorCtr="0">
            <a:noAutofit/>
          </a:bodyPr>
          <a:lstStyle>
            <a:lvl1pPr marL="0" marR="0" indent="0" algn="r" rtl="0" eaLnBrk="1" latinLnBrk="0" hangingPunct="1">
              <a:spcBef>
                <a:spcPct val="20000"/>
              </a:spcBef>
              <a:buFontTx/>
              <a:buNone/>
              <a:defRPr kumimoji="0" lang="fr-FR" sz="1800" i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kumimoji="0" lang="fr-FR"/>
              <a:t>Cliquez pour ajouter la date et d'autres informations</a:t>
            </a:r>
          </a:p>
        </p:txBody>
      </p:sp>
      <p:sp>
        <p:nvSpPr>
          <p:cNvPr id="27" name="Rectangle 6"/>
          <p:cNvSpPr>
            <a:spLocks noGrp="1"/>
          </p:cNvSpPr>
          <p:nvPr>
            <p:ph type="pic" sz="quarter" idx="11"/>
          </p:nvPr>
        </p:nvSpPr>
        <p:spPr>
          <a:xfrm>
            <a:off x="8128000" y="1600200"/>
            <a:ext cx="3048000" cy="22860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/>
          <a:lstStyle/>
          <a:p>
            <a:pPr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6" name="Rectangle 5"/>
          <p:cNvSpPr/>
          <p:nvPr/>
        </p:nvSpPr>
        <p:spPr>
          <a:xfrm>
            <a:off x="235792" y="186904"/>
            <a:ext cx="11684000" cy="6213896"/>
          </a:xfrm>
          <a:prstGeom prst="rect">
            <a:avLst/>
          </a:prstGeom>
          <a:noFill/>
          <a:ln w="9525" cap="rnd" cmpd="sng" algn="ctr">
            <a:solidFill>
              <a:schemeClr val="bg1">
                <a:tint val="85000"/>
              </a:schemeClr>
            </a:solidFill>
            <a:prstDash val="dash"/>
          </a:ln>
          <a:effectLst>
            <a:outerShdw blurRad="25400" dist="12700" dir="5400000" algn="tl" rotWithShape="0">
              <a:schemeClr val="bg1">
                <a:alpha val="60000"/>
              </a:scheme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0" lang="fr-FR" sz="1800"/>
          </a:p>
        </p:txBody>
      </p:sp>
      <p:sp>
        <p:nvSpPr>
          <p:cNvPr id="11" name="Rectangle 10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37173A2B-BE3F-0148-AB34-7E1A706EED95}" type="datetimeFigureOut">
              <a:rPr lang="fr-FR" smtClean="0"/>
              <a:pPr/>
              <a:t>19/06/2022</a:t>
            </a:fld>
            <a:endParaRPr lang="fr-FR"/>
          </a:p>
        </p:txBody>
      </p:sp>
      <p:sp>
        <p:nvSpPr>
          <p:cNvPr id="12" name="Rectangle 11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C0A6513B-02DD-9C46-B9C5-4F67428EAC3E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13" name="Rectangle 12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  <p:transition>
    <p:fade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Pays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9"/>
          <p:cNvSpPr>
            <a:spLocks noGrp="1" noChangeAspect="1"/>
          </p:cNvSpPr>
          <p:nvPr>
            <p:ph type="pic" sz="quarter" idx="10"/>
          </p:nvPr>
        </p:nvSpPr>
        <p:spPr>
          <a:xfrm>
            <a:off x="1219200" y="294590"/>
            <a:ext cx="9956800" cy="56007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fr-FR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7" name="Rectangle 5"/>
          <p:cNvSpPr>
            <a:spLocks noGrp="1"/>
          </p:cNvSpPr>
          <p:nvPr>
            <p:ph type="body" sz="quarter" idx="11" hasCustomPrompt="1"/>
          </p:nvPr>
        </p:nvSpPr>
        <p:spPr>
          <a:xfrm>
            <a:off x="1219200" y="6019800"/>
            <a:ext cx="9956800" cy="381000"/>
          </a:xfrm>
        </p:spPr>
        <p:txBody>
          <a:bodyPr rIns="9144" anchor="t" anchorCtr="0">
            <a:noAutofit/>
          </a:bodyPr>
          <a:lstStyle>
            <a:lvl1pPr marL="0" marR="0" indent="0" algn="l" rtl="0" eaLnBrk="1" latinLnBrk="0" hangingPunct="1">
              <a:spcBef>
                <a:spcPct val="20000"/>
              </a:spcBef>
              <a:buFontTx/>
              <a:buNone/>
              <a:defRPr kumimoji="0" lang="fr-FR" sz="1800" i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4" name="Rectangle 3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37173A2B-BE3F-0148-AB34-7E1A706EED95}" type="datetimeFigureOut">
              <a:rPr lang="fr-FR" smtClean="0"/>
              <a:pPr/>
              <a:t>19/06/2022</a:t>
            </a:fld>
            <a:endParaRPr lang="fr-FR"/>
          </a:p>
        </p:txBody>
      </p:sp>
      <p:sp>
        <p:nvSpPr>
          <p:cNvPr id="6" name="Rectangle 5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C0A6513B-02DD-9C46-B9C5-4F67428EAC3E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8" name="Rectangle 7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  <p:transition>
    <p:fade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 preserve="1">
  <p:cSld name="Portrait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8"/>
          <p:cNvSpPr>
            <a:spLocks noGrp="1"/>
          </p:cNvSpPr>
          <p:nvPr>
            <p:ph type="pic" sz="quarter" idx="10"/>
          </p:nvPr>
        </p:nvSpPr>
        <p:spPr>
          <a:xfrm>
            <a:off x="559167" y="233241"/>
            <a:ext cx="6187073" cy="61722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13" name="Rectangle 6"/>
          <p:cNvSpPr>
            <a:spLocks noGrp="1"/>
          </p:cNvSpPr>
          <p:nvPr>
            <p:ph type="body" sz="quarter" idx="11" hasCustomPrompt="1"/>
          </p:nvPr>
        </p:nvSpPr>
        <p:spPr>
          <a:xfrm>
            <a:off x="7010400" y="3048000"/>
            <a:ext cx="4673600" cy="3352800"/>
          </a:xfrm>
        </p:spPr>
        <p:txBody>
          <a:bodyPr tIns="91440" bIns="91440" anchor="b" anchorCtr="0">
            <a:noAutofit/>
          </a:bodyPr>
          <a:lstStyle>
            <a:lvl1pPr marL="0" marR="0" indent="0" algn="l" rtl="0" eaLnBrk="1" latinLnBrk="0" hangingPunct="1">
              <a:spcBef>
                <a:spcPct val="20000"/>
              </a:spcBef>
              <a:buFontTx/>
              <a:buNone/>
              <a:defRPr kumimoji="0" lang="fr-FR" sz="1800" i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4" name="Rectangle 3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37173A2B-BE3F-0148-AB34-7E1A706EED95}" type="datetimeFigureOut">
              <a:rPr lang="fr-FR" smtClean="0"/>
              <a:pPr/>
              <a:t>19/06/2022</a:t>
            </a:fld>
            <a:endParaRPr lang="fr-FR"/>
          </a:p>
        </p:txBody>
      </p:sp>
      <p:sp>
        <p:nvSpPr>
          <p:cNvPr id="5" name="Rectangle 4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C0A6513B-02DD-9C46-B9C5-4F67428EAC3E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6" name="Rectangle 5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  <p:transition>
    <p:fad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aysage (plein écra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6"/>
          <p:cNvSpPr>
            <a:spLocks noGrp="1" noChangeAspect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noFill/>
          <a:ln w="25400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>
              <a:buFontTx/>
              <a:buNone/>
            </a:pPr>
            <a:r>
              <a:rPr kumimoji="0" lang="fr-FR" i="0"/>
              <a:t>Cliquez sur l'icône</a:t>
            </a:r>
            <a:r>
              <a:rPr kumimoji="0" lang="fr-FR" i="0" baseline="0"/>
              <a:t> pour ajouter </a:t>
            </a:r>
            <a:r>
              <a:rPr kumimoji="0" lang="fr-FR" i="0"/>
              <a:t>une image en mode Page entière</a:t>
            </a:r>
            <a:endParaRPr kumimoji="0" lang="fr-FR" i="0" baseline="0"/>
          </a:p>
          <a:p>
            <a:pPr marL="0" marR="0" indent="0" algn="ctr">
              <a:buFontTx/>
              <a:buNone/>
            </a:pPr>
            <a:endParaRPr kumimoji="0" lang="fr-FR" i="0"/>
          </a:p>
          <a:p>
            <a:pPr algn="ctr">
              <a:buFontTx/>
              <a:buNone/>
            </a:pPr>
            <a:endParaRPr kumimoji="0" lang="fr-FR" i="0"/>
          </a:p>
          <a:p>
            <a:pPr algn="ctr">
              <a:buFontTx/>
              <a:buNone/>
            </a:pPr>
            <a:endParaRPr kumimoji="0" lang="fr-FR" i="0"/>
          </a:p>
        </p:txBody>
      </p:sp>
    </p:spTree>
  </p:cSld>
  <p:clrMapOvr>
    <a:masterClrMapping/>
  </p:clrMapOvr>
  <p:transition>
    <p:fade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d'albu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2"/>
          <p:cNvSpPr>
            <a:spLocks noGrp="1"/>
          </p:cNvSpPr>
          <p:nvPr>
            <p:ph type="title" hasCustomPrompt="1"/>
          </p:nvPr>
        </p:nvSpPr>
        <p:spPr>
          <a:xfrm>
            <a:off x="1003560" y="4572000"/>
            <a:ext cx="10375640" cy="990600"/>
          </a:xfrm>
        </p:spPr>
        <p:txBody>
          <a:bodyPr vert="horz" bIns="0" anchor="b" anchorCtr="0"/>
          <a:lstStyle>
            <a:lvl1pPr eaLnBrk="1" latinLnBrk="0" hangingPunct="1">
              <a:defRPr kumimoji="0" lang="fr-FR" baseline="0"/>
            </a:lvl1pPr>
            <a:extLst/>
          </a:lstStyle>
          <a:p>
            <a:r>
              <a:rPr kumimoji="0" lang="fr-FR"/>
              <a:t>Cliquez pour ajouter un titre de section</a:t>
            </a:r>
          </a:p>
        </p:txBody>
      </p:sp>
      <p:sp>
        <p:nvSpPr>
          <p:cNvPr id="27" name="Rectangle 11"/>
          <p:cNvSpPr>
            <a:spLocks noGrp="1"/>
          </p:cNvSpPr>
          <p:nvPr>
            <p:ph type="body" sz="quarter" idx="14" hasCustomPrompt="1"/>
          </p:nvPr>
        </p:nvSpPr>
        <p:spPr>
          <a:xfrm>
            <a:off x="1003560" y="5600700"/>
            <a:ext cx="10363200" cy="838200"/>
          </a:xfrm>
        </p:spPr>
        <p:txBody>
          <a:bodyPr vert="horz" tIns="0"/>
          <a:lstStyle>
            <a:lvl1pPr eaLnBrk="1" latinLnBrk="0" hangingPunct="1">
              <a:buFontTx/>
              <a:buNone/>
              <a:defRPr kumimoji="0" lang="fr-FR" sz="1800"/>
            </a:lvl1pPr>
            <a:extLst/>
          </a:lstStyle>
          <a:p>
            <a:pPr lvl="0"/>
            <a:r>
              <a:rPr kumimoji="0" lang="fr-FR"/>
              <a:t>Cliquez pour ajouter un sous-titre</a:t>
            </a:r>
          </a:p>
        </p:txBody>
      </p:sp>
      <p:sp>
        <p:nvSpPr>
          <p:cNvPr id="7" name="Rectangle 6"/>
          <p:cNvSpPr>
            <a:spLocks noGrp="1"/>
          </p:cNvSpPr>
          <p:nvPr>
            <p:ph type="pic" sz="quarter" idx="11"/>
          </p:nvPr>
        </p:nvSpPr>
        <p:spPr>
          <a:xfrm>
            <a:off x="1048451" y="2140695"/>
            <a:ext cx="3048000" cy="22860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/>
          <a:lstStyle/>
          <a:p>
            <a:pPr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18" name="Rectangle 6"/>
          <p:cNvSpPr>
            <a:spLocks noGrp="1"/>
          </p:cNvSpPr>
          <p:nvPr>
            <p:ph type="pic" sz="quarter" idx="15"/>
          </p:nvPr>
        </p:nvSpPr>
        <p:spPr>
          <a:xfrm>
            <a:off x="4632805" y="2140695"/>
            <a:ext cx="3048000" cy="22860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/>
          <a:lstStyle/>
          <a:p>
            <a:pPr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2" name="Rectangle 6"/>
          <p:cNvSpPr>
            <a:spLocks noGrp="1"/>
          </p:cNvSpPr>
          <p:nvPr>
            <p:ph type="pic" sz="quarter" idx="16"/>
          </p:nvPr>
        </p:nvSpPr>
        <p:spPr>
          <a:xfrm>
            <a:off x="8217160" y="2140695"/>
            <a:ext cx="3048000" cy="22860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/>
          <a:lstStyle/>
          <a:p>
            <a:pPr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8" name="Rectangle 7"/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fld id="{37173A2B-BE3F-0148-AB34-7E1A706EED95}" type="datetimeFigureOut">
              <a:rPr lang="fr-FR" smtClean="0"/>
              <a:pPr/>
              <a:t>19/06/2022</a:t>
            </a:fld>
            <a:endParaRPr lang="fr-FR"/>
          </a:p>
        </p:txBody>
      </p:sp>
      <p:sp>
        <p:nvSpPr>
          <p:cNvPr id="9" name="Rectangle 8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C0A6513B-02DD-9C46-B9C5-4F67428EAC3E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10" name="Rectangle 9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  <p:transition>
    <p:fade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 preserve="1">
  <p:cSld name="Portrait 2 poses avec légend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8"/>
          <p:cNvSpPr>
            <a:spLocks noGrp="1" noChangeAspect="1"/>
          </p:cNvSpPr>
          <p:nvPr>
            <p:ph type="pic" sz="quarter" idx="10"/>
          </p:nvPr>
        </p:nvSpPr>
        <p:spPr>
          <a:xfrm>
            <a:off x="6296064" y="609601"/>
            <a:ext cx="4575137" cy="4575141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11" name="Rectangle 8"/>
          <p:cNvSpPr>
            <a:spLocks noGrp="1" noChangeAspect="1"/>
          </p:cNvSpPr>
          <p:nvPr>
            <p:ph type="pic" sz="quarter" idx="11"/>
          </p:nvPr>
        </p:nvSpPr>
        <p:spPr>
          <a:xfrm>
            <a:off x="1422400" y="609600"/>
            <a:ext cx="4572000" cy="45720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3" name="Rectangle 7"/>
          <p:cNvSpPr>
            <a:spLocks noGrp="1"/>
          </p:cNvSpPr>
          <p:nvPr>
            <p:ph type="body" sz="quarter" idx="14" hasCustomPrompt="1"/>
          </p:nvPr>
        </p:nvSpPr>
        <p:spPr>
          <a:xfrm>
            <a:off x="1422400" y="5334000"/>
            <a:ext cx="4572000" cy="1066800"/>
          </a:xfrm>
        </p:spPr>
        <p:txBody>
          <a:bodyPr lIns="91440" rIns="9144" anchor="t" anchorCtr="0">
            <a:noAutofit/>
          </a:bodyPr>
          <a:lstStyle>
            <a:lvl1pPr marL="0" marR="0" indent="0" algn="l" rtl="0" eaLnBrk="1" latinLnBrk="0" hangingPunct="1">
              <a:spcBef>
                <a:spcPct val="20000"/>
              </a:spcBef>
              <a:buFontTx/>
              <a:buNone/>
              <a:defRPr kumimoji="0" lang="fr-FR" sz="18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19" name="Rectangle 7"/>
          <p:cNvSpPr>
            <a:spLocks noGrp="1"/>
          </p:cNvSpPr>
          <p:nvPr>
            <p:ph type="body" sz="quarter" idx="15" hasCustomPrompt="1"/>
          </p:nvPr>
        </p:nvSpPr>
        <p:spPr>
          <a:xfrm>
            <a:off x="6299200" y="5334000"/>
            <a:ext cx="4572000" cy="1066800"/>
          </a:xfrm>
        </p:spPr>
        <p:txBody>
          <a:bodyPr lIns="91440" rIns="9144" anchor="t" anchorCtr="0">
            <a:noAutofit/>
          </a:bodyPr>
          <a:lstStyle>
            <a:lvl1pPr marL="0" marR="0" indent="0" algn="l" rtl="0" eaLnBrk="1" latinLnBrk="0" hangingPunct="1">
              <a:spcBef>
                <a:spcPct val="20000"/>
              </a:spcBef>
              <a:buFontTx/>
              <a:buNone/>
              <a:defRPr kumimoji="0" lang="fr-FR" sz="18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6" name="Rectangle 5"/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37173A2B-BE3F-0148-AB34-7E1A706EED95}" type="datetimeFigureOut">
              <a:rPr lang="fr-FR" smtClean="0"/>
              <a:pPr/>
              <a:t>19/06/2022</a:t>
            </a:fld>
            <a:endParaRPr lang="fr-FR"/>
          </a:p>
        </p:txBody>
      </p:sp>
      <p:sp>
        <p:nvSpPr>
          <p:cNvPr id="7" name="Rectangle 6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C0A6513B-02DD-9C46-B9C5-4F67428EAC3E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8" name="Rectangle 7"/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 preserve="1">
  <p:cSld name="Portrait 2 poses avec légend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8"/>
          <p:cNvSpPr>
            <a:spLocks noGrp="1" noChangeAspect="1"/>
          </p:cNvSpPr>
          <p:nvPr>
            <p:ph type="pic" sz="quarter" idx="10"/>
          </p:nvPr>
        </p:nvSpPr>
        <p:spPr>
          <a:xfrm>
            <a:off x="6296064" y="609601"/>
            <a:ext cx="4575137" cy="4575141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11" name="Rectangle 8"/>
          <p:cNvSpPr>
            <a:spLocks noGrp="1" noChangeAspect="1"/>
          </p:cNvSpPr>
          <p:nvPr>
            <p:ph type="pic" sz="quarter" idx="11"/>
          </p:nvPr>
        </p:nvSpPr>
        <p:spPr>
          <a:xfrm>
            <a:off x="1422400" y="609600"/>
            <a:ext cx="4572000" cy="45720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3" name="Rectangle 7"/>
          <p:cNvSpPr>
            <a:spLocks noGrp="1"/>
          </p:cNvSpPr>
          <p:nvPr>
            <p:ph type="body" sz="quarter" idx="14" hasCustomPrompt="1"/>
          </p:nvPr>
        </p:nvSpPr>
        <p:spPr>
          <a:xfrm>
            <a:off x="1422400" y="5334000"/>
            <a:ext cx="4572000" cy="1066800"/>
          </a:xfrm>
        </p:spPr>
        <p:txBody>
          <a:bodyPr lIns="91440" rIns="9144" anchor="t" anchorCtr="0">
            <a:noAutofit/>
          </a:bodyPr>
          <a:lstStyle>
            <a:lvl1pPr marL="0" marR="0" indent="0" algn="l" rtl="0" eaLnBrk="1" latinLnBrk="0" hangingPunct="1">
              <a:spcBef>
                <a:spcPct val="20000"/>
              </a:spcBef>
              <a:buFontTx/>
              <a:buNone/>
              <a:defRPr kumimoji="0" lang="fr-FR" sz="18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19" name="Rectangle 7"/>
          <p:cNvSpPr>
            <a:spLocks noGrp="1"/>
          </p:cNvSpPr>
          <p:nvPr>
            <p:ph type="body" sz="quarter" idx="15" hasCustomPrompt="1"/>
          </p:nvPr>
        </p:nvSpPr>
        <p:spPr>
          <a:xfrm>
            <a:off x="6299200" y="5334000"/>
            <a:ext cx="4572000" cy="1066800"/>
          </a:xfrm>
        </p:spPr>
        <p:txBody>
          <a:bodyPr lIns="91440" rIns="9144" anchor="t" anchorCtr="0">
            <a:noAutofit/>
          </a:bodyPr>
          <a:lstStyle>
            <a:lvl1pPr marL="0" marR="0" indent="0" algn="l" rtl="0" eaLnBrk="1" latinLnBrk="0" hangingPunct="1">
              <a:spcBef>
                <a:spcPct val="20000"/>
              </a:spcBef>
              <a:buFontTx/>
              <a:buNone/>
              <a:defRPr kumimoji="0" lang="fr-FR" sz="18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6" name="Rectangle 5"/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B8021DDE-D1B8-2849-88C3-BEC944A8092C}" type="datetimeFigureOut">
              <a:rPr lang="fr-FR" smtClean="0"/>
              <a:t>19/06/2022</a:t>
            </a:fld>
            <a:endParaRPr lang="fr-FR"/>
          </a:p>
        </p:txBody>
      </p:sp>
      <p:sp>
        <p:nvSpPr>
          <p:cNvPr id="7" name="Rectangle 6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A5BCFD1A-A825-6240-8138-8A575D3D8A3C}" type="slidenum">
              <a:rPr lang="fr-FR" smtClean="0"/>
              <a:t>‹N°›</a:t>
            </a:fld>
            <a:endParaRPr lang="fr-FR"/>
          </a:p>
        </p:txBody>
      </p:sp>
      <p:sp>
        <p:nvSpPr>
          <p:cNvPr id="8" name="Rectangle 7"/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  <p:transition>
    <p:fade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ysage 2 poses avec légend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7"/>
          <p:cNvSpPr>
            <a:spLocks noGrp="1" noChangeAspect="1"/>
          </p:cNvSpPr>
          <p:nvPr>
            <p:ph type="pic" sz="quarter" idx="13"/>
          </p:nvPr>
        </p:nvSpPr>
        <p:spPr>
          <a:xfrm>
            <a:off x="6197600" y="1676400"/>
            <a:ext cx="5384800" cy="302895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25" name="Rectangle 7"/>
          <p:cNvSpPr>
            <a:spLocks noGrp="1" noChangeAspect="1"/>
          </p:cNvSpPr>
          <p:nvPr>
            <p:ph type="pic" sz="quarter" idx="14"/>
          </p:nvPr>
        </p:nvSpPr>
        <p:spPr>
          <a:xfrm>
            <a:off x="609600" y="1676400"/>
            <a:ext cx="5384800" cy="302895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8" name="Rectangle 7"/>
          <p:cNvSpPr>
            <a:spLocks noGrp="1"/>
          </p:cNvSpPr>
          <p:nvPr>
            <p:ph type="body" sz="quarter" idx="16" hasCustomPrompt="1"/>
          </p:nvPr>
        </p:nvSpPr>
        <p:spPr>
          <a:xfrm>
            <a:off x="609600" y="4857750"/>
            <a:ext cx="5384800" cy="1238250"/>
          </a:xfrm>
        </p:spPr>
        <p:txBody>
          <a:bodyPr rIns="9144" anchor="t" anchorCtr="0">
            <a:noAutofit/>
          </a:bodyPr>
          <a:lstStyle>
            <a:lvl1pPr marL="0" marR="0" indent="0" algn="l" rtl="0" eaLnBrk="1" latinLnBrk="0" hangingPunct="1">
              <a:spcBef>
                <a:spcPct val="20000"/>
              </a:spcBef>
              <a:buFontTx/>
              <a:buNone/>
              <a:defRPr kumimoji="0" lang="fr-FR" sz="18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19" name="Rectangle 7"/>
          <p:cNvSpPr>
            <a:spLocks noGrp="1"/>
          </p:cNvSpPr>
          <p:nvPr>
            <p:ph type="body" sz="quarter" idx="17" hasCustomPrompt="1"/>
          </p:nvPr>
        </p:nvSpPr>
        <p:spPr>
          <a:xfrm>
            <a:off x="6197600" y="4857750"/>
            <a:ext cx="5384800" cy="1238250"/>
          </a:xfrm>
        </p:spPr>
        <p:txBody>
          <a:bodyPr rIns="9144" anchor="t" anchorCtr="0">
            <a:noAutofit/>
          </a:bodyPr>
          <a:lstStyle>
            <a:lvl1pPr marL="0" marR="0" indent="0" algn="l" rtl="0" eaLnBrk="1" latinLnBrk="0" hangingPunct="1">
              <a:spcBef>
                <a:spcPct val="20000"/>
              </a:spcBef>
              <a:buFontTx/>
              <a:buNone/>
              <a:defRPr kumimoji="0" lang="fr-FR" sz="18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6" name="Rectangle 5"/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37173A2B-BE3F-0148-AB34-7E1A706EED95}" type="datetimeFigureOut">
              <a:rPr lang="fr-FR" smtClean="0"/>
              <a:pPr/>
              <a:t>19/06/2022</a:t>
            </a:fld>
            <a:endParaRPr lang="fr-FR"/>
          </a:p>
        </p:txBody>
      </p:sp>
      <p:sp>
        <p:nvSpPr>
          <p:cNvPr id="7" name="Rectangle 6"/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C0A6513B-02DD-9C46-B9C5-4F67428EAC3E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9" name="Rectangle 8"/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  <p:transition>
    <p:fade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poses mélangé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7"/>
          <p:cNvSpPr>
            <a:spLocks noGrp="1" noChangeAspect="1"/>
          </p:cNvSpPr>
          <p:nvPr>
            <p:ph type="pic" sz="quarter" idx="11"/>
          </p:nvPr>
        </p:nvSpPr>
        <p:spPr>
          <a:xfrm>
            <a:off x="6855968" y="381000"/>
            <a:ext cx="5031232" cy="2830068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22" name="Rectangle 7"/>
          <p:cNvSpPr>
            <a:spLocks noGrp="1" noChangeAspect="1"/>
          </p:cNvSpPr>
          <p:nvPr>
            <p:ph type="pic" sz="quarter" idx="12"/>
          </p:nvPr>
        </p:nvSpPr>
        <p:spPr>
          <a:xfrm>
            <a:off x="605536" y="381000"/>
            <a:ext cx="5949696" cy="5949696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11" name="Rectangle 7"/>
          <p:cNvSpPr>
            <a:spLocks noGrp="1"/>
          </p:cNvSpPr>
          <p:nvPr>
            <p:ph type="body" sz="quarter" idx="13" hasCustomPrompt="1"/>
          </p:nvPr>
        </p:nvSpPr>
        <p:spPr>
          <a:xfrm>
            <a:off x="6855969" y="3352800"/>
            <a:ext cx="5031233" cy="2971800"/>
          </a:xfrm>
        </p:spPr>
        <p:txBody>
          <a:bodyPr anchor="t" anchorCtr="0">
            <a:noAutofit/>
          </a:bodyPr>
          <a:lstStyle>
            <a:lvl1pPr marL="0" marR="0" indent="0" algn="l" rtl="0" eaLnBrk="1" latinLnBrk="0" hangingPunct="1">
              <a:spcBef>
                <a:spcPct val="20000"/>
              </a:spcBef>
              <a:buFontTx/>
              <a:buNone/>
              <a:defRPr kumimoji="0" lang="fr-FR" sz="1800" i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5" name="Rectangle 4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37173A2B-BE3F-0148-AB34-7E1A706EED95}" type="datetimeFigureOut">
              <a:rPr lang="fr-FR" smtClean="0"/>
              <a:pPr/>
              <a:t>19/06/2022</a:t>
            </a:fld>
            <a:endParaRPr lang="fr-FR"/>
          </a:p>
        </p:txBody>
      </p:sp>
      <p:sp>
        <p:nvSpPr>
          <p:cNvPr id="7" name="Rectangle 6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C0A6513B-02DD-9C46-B9C5-4F67428EAC3E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8" name="Rectangle 7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  <p:transition>
    <p:fade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ortrait 3 poses avec légend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8"/>
          <p:cNvSpPr>
            <a:spLocks noGrp="1" noChangeAspect="1"/>
          </p:cNvSpPr>
          <p:nvPr>
            <p:ph type="pic" sz="quarter" idx="10"/>
          </p:nvPr>
        </p:nvSpPr>
        <p:spPr>
          <a:xfrm>
            <a:off x="304800" y="1066800"/>
            <a:ext cx="3657600" cy="36576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342900" marR="0" indent="-34290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4" name="Rectangle 8"/>
          <p:cNvSpPr>
            <a:spLocks noGrp="1" noChangeAspect="1"/>
          </p:cNvSpPr>
          <p:nvPr>
            <p:ph type="pic" sz="quarter" idx="11"/>
          </p:nvPr>
        </p:nvSpPr>
        <p:spPr>
          <a:xfrm>
            <a:off x="4267200" y="1066800"/>
            <a:ext cx="3657600" cy="36576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342900" marR="0" indent="-34290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31" name="Rectangle 8"/>
          <p:cNvSpPr>
            <a:spLocks noGrp="1" noChangeAspect="1"/>
          </p:cNvSpPr>
          <p:nvPr>
            <p:ph type="pic" sz="quarter" idx="12"/>
          </p:nvPr>
        </p:nvSpPr>
        <p:spPr>
          <a:xfrm>
            <a:off x="8229600" y="1066800"/>
            <a:ext cx="3657600" cy="36576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342900" marR="0" indent="-34290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7" name="Rectangle 6"/>
          <p:cNvSpPr>
            <a:spLocks noGrp="1"/>
          </p:cNvSpPr>
          <p:nvPr>
            <p:ph type="body" sz="quarter" idx="13" hasCustomPrompt="1"/>
          </p:nvPr>
        </p:nvSpPr>
        <p:spPr>
          <a:xfrm>
            <a:off x="304800" y="4876800"/>
            <a:ext cx="3657600" cy="1447800"/>
          </a:xfrm>
        </p:spPr>
        <p:txBody>
          <a:bodyPr anchor="t" anchorCtr="0">
            <a:noAutofit/>
          </a:bodyPr>
          <a:lstStyle>
            <a:lvl1pPr marL="0" marR="0" indent="0" algn="l" rtl="0" eaLnBrk="1" latinLnBrk="0" hangingPunct="1">
              <a:spcBef>
                <a:spcPct val="20000"/>
              </a:spcBef>
              <a:buFontTx/>
              <a:buNone/>
              <a:defRPr kumimoji="0" lang="fr-FR" sz="18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6" name="Rectangle 6"/>
          <p:cNvSpPr>
            <a:spLocks noGrp="1"/>
          </p:cNvSpPr>
          <p:nvPr>
            <p:ph type="body" sz="quarter" idx="14" hasCustomPrompt="1"/>
          </p:nvPr>
        </p:nvSpPr>
        <p:spPr>
          <a:xfrm>
            <a:off x="4267200" y="4876800"/>
            <a:ext cx="3657600" cy="1447800"/>
          </a:xfrm>
        </p:spPr>
        <p:txBody>
          <a:bodyPr anchor="t" anchorCtr="0">
            <a:noAutofit/>
          </a:bodyPr>
          <a:lstStyle>
            <a:lvl1pPr marL="0" marR="0" indent="0" algn="l" rtl="0" eaLnBrk="1" latinLnBrk="0" hangingPunct="1">
              <a:spcBef>
                <a:spcPct val="20000"/>
              </a:spcBef>
              <a:buFontTx/>
              <a:buNone/>
              <a:defRPr kumimoji="0" lang="fr-FR" sz="18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14" name="Rectangle 6"/>
          <p:cNvSpPr>
            <a:spLocks noGrp="1"/>
          </p:cNvSpPr>
          <p:nvPr>
            <p:ph type="body" sz="quarter" idx="15" hasCustomPrompt="1"/>
          </p:nvPr>
        </p:nvSpPr>
        <p:spPr>
          <a:xfrm>
            <a:off x="8229600" y="4876800"/>
            <a:ext cx="3657600" cy="1447800"/>
          </a:xfrm>
        </p:spPr>
        <p:txBody>
          <a:bodyPr anchor="t" anchorCtr="0">
            <a:noAutofit/>
          </a:bodyPr>
          <a:lstStyle>
            <a:lvl1pPr marL="0" marR="0" indent="0" algn="l" rtl="0" eaLnBrk="1" latinLnBrk="0" hangingPunct="1">
              <a:spcBef>
                <a:spcPct val="20000"/>
              </a:spcBef>
              <a:buFontTx/>
              <a:buNone/>
              <a:defRPr kumimoji="0" lang="fr-FR" sz="18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8" name="Rectangle 7"/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37173A2B-BE3F-0148-AB34-7E1A706EED95}" type="datetimeFigureOut">
              <a:rPr lang="fr-FR" smtClean="0"/>
              <a:pPr/>
              <a:t>19/06/2022</a:t>
            </a:fld>
            <a:endParaRPr lang="fr-FR"/>
          </a:p>
        </p:txBody>
      </p:sp>
      <p:sp>
        <p:nvSpPr>
          <p:cNvPr id="9" name="Rectangle 8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C0A6513B-02DD-9C46-B9C5-4F67428EAC3E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10" name="Rectangle 9"/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  <p:transition>
    <p:fade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ysage 3 poses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7"/>
          <p:cNvSpPr>
            <a:spLocks noGrp="1" noChangeAspect="1"/>
          </p:cNvSpPr>
          <p:nvPr>
            <p:ph type="pic" sz="quarter" idx="11"/>
          </p:nvPr>
        </p:nvSpPr>
        <p:spPr>
          <a:xfrm>
            <a:off x="6217920" y="3403823"/>
            <a:ext cx="5364480" cy="301752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anchor="t">
            <a:normAutofit/>
          </a:bodyPr>
          <a:lstStyle>
            <a:lvl1pPr marL="342900" marR="0" indent="-34290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15" name="Rectangle 7"/>
          <p:cNvSpPr>
            <a:spLocks noGrp="1" noChangeAspect="1"/>
          </p:cNvSpPr>
          <p:nvPr>
            <p:ph type="pic" sz="quarter" idx="12"/>
          </p:nvPr>
        </p:nvSpPr>
        <p:spPr>
          <a:xfrm>
            <a:off x="609600" y="3403823"/>
            <a:ext cx="5364480" cy="301752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anchor="t">
            <a:normAutofit/>
          </a:bodyPr>
          <a:lstStyle>
            <a:lvl1pPr marL="342900" marR="0" indent="-34290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26" name="Rectangle 7"/>
          <p:cNvSpPr>
            <a:spLocks noGrp="1" noChangeAspect="1"/>
          </p:cNvSpPr>
          <p:nvPr>
            <p:ph type="pic" sz="quarter" idx="13"/>
          </p:nvPr>
        </p:nvSpPr>
        <p:spPr>
          <a:xfrm>
            <a:off x="6217920" y="228600"/>
            <a:ext cx="5364480" cy="301752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342900" marR="0" indent="-34290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27" name="Rectangle 11"/>
          <p:cNvSpPr>
            <a:spLocks noGrp="1"/>
          </p:cNvSpPr>
          <p:nvPr>
            <p:ph type="body" sz="quarter" idx="14" hasCustomPrompt="1"/>
          </p:nvPr>
        </p:nvSpPr>
        <p:spPr>
          <a:xfrm>
            <a:off x="609600" y="228600"/>
            <a:ext cx="5364480" cy="3017520"/>
          </a:xfrm>
        </p:spPr>
        <p:txBody>
          <a:bodyPr anchor="b" anchorCtr="0">
            <a:noAutofit/>
          </a:bodyPr>
          <a:lstStyle>
            <a:lvl1pPr marL="0" marR="0" indent="0" algn="l" rtl="0" eaLnBrk="1" latinLnBrk="0" hangingPunct="1">
              <a:spcBef>
                <a:spcPct val="20000"/>
              </a:spcBef>
              <a:buFontTx/>
              <a:buNone/>
              <a:defRPr kumimoji="0" lang="fr-FR" sz="1800" i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6" name="Rectangle 5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37173A2B-BE3F-0148-AB34-7E1A706EED95}" type="datetimeFigureOut">
              <a:rPr lang="fr-FR" smtClean="0"/>
              <a:pPr/>
              <a:t>19/06/2022</a:t>
            </a:fld>
            <a:endParaRPr lang="fr-FR"/>
          </a:p>
        </p:txBody>
      </p:sp>
      <p:sp>
        <p:nvSpPr>
          <p:cNvPr id="7" name="Rectangle 6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C0A6513B-02DD-9C46-B9C5-4F67428EAC3E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8" name="Rectangle 7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  <p:transition>
    <p:fade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oses mélang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spect="1"/>
          </p:cNvSpPr>
          <p:nvPr>
            <p:ph type="pic" sz="quarter" idx="11"/>
          </p:nvPr>
        </p:nvSpPr>
        <p:spPr>
          <a:xfrm>
            <a:off x="6756400" y="3436620"/>
            <a:ext cx="4866533" cy="2889504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29" name="Rectangle 7"/>
          <p:cNvSpPr>
            <a:spLocks noGrp="1" noChangeAspect="1"/>
          </p:cNvSpPr>
          <p:nvPr>
            <p:ph type="pic" sz="quarter" idx="12"/>
          </p:nvPr>
        </p:nvSpPr>
        <p:spPr>
          <a:xfrm>
            <a:off x="568960" y="384048"/>
            <a:ext cx="5943600" cy="59436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10" name="Rectangle 7"/>
          <p:cNvSpPr>
            <a:spLocks noGrp="1" noChangeAspect="1"/>
          </p:cNvSpPr>
          <p:nvPr>
            <p:ph type="pic" sz="quarter" idx="13"/>
          </p:nvPr>
        </p:nvSpPr>
        <p:spPr>
          <a:xfrm>
            <a:off x="6756400" y="389333"/>
            <a:ext cx="4876800" cy="2887269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5" name="Rectangle 4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37173A2B-BE3F-0148-AB34-7E1A706EED95}" type="datetimeFigureOut">
              <a:rPr lang="fr-FR" smtClean="0"/>
              <a:pPr/>
              <a:t>19/06/2022</a:t>
            </a:fld>
            <a:endParaRPr lang="fr-FR"/>
          </a:p>
        </p:txBody>
      </p:sp>
      <p:sp>
        <p:nvSpPr>
          <p:cNvPr id="6" name="Rectangle 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C0A6513B-02DD-9C46-B9C5-4F67428EAC3E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8" name="Rectangle 7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  <p:transition>
    <p:fade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Portrait 4 poses avec légend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7"/>
          <p:cNvSpPr>
            <a:spLocks noGrp="1"/>
          </p:cNvSpPr>
          <p:nvPr>
            <p:ph type="pic" sz="quarter" idx="14"/>
          </p:nvPr>
        </p:nvSpPr>
        <p:spPr>
          <a:xfrm>
            <a:off x="2972396" y="228600"/>
            <a:ext cx="3046952" cy="29718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3" name="Rectangle 7"/>
          <p:cNvSpPr>
            <a:spLocks noGrp="1"/>
          </p:cNvSpPr>
          <p:nvPr>
            <p:ph type="pic" sz="quarter" idx="26"/>
          </p:nvPr>
        </p:nvSpPr>
        <p:spPr>
          <a:xfrm>
            <a:off x="2972396" y="3365392"/>
            <a:ext cx="3046952" cy="29718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10" name="Rectangle 7"/>
          <p:cNvSpPr>
            <a:spLocks noGrp="1" noChangeAspect="1"/>
          </p:cNvSpPr>
          <p:nvPr>
            <p:ph type="pic" sz="quarter" idx="25"/>
          </p:nvPr>
        </p:nvSpPr>
        <p:spPr>
          <a:xfrm>
            <a:off x="6229623" y="228600"/>
            <a:ext cx="3048000" cy="29718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27" name="Rectangle 7"/>
          <p:cNvSpPr>
            <a:spLocks noGrp="1"/>
          </p:cNvSpPr>
          <p:nvPr>
            <p:ph type="pic" sz="quarter" idx="27"/>
          </p:nvPr>
        </p:nvSpPr>
        <p:spPr>
          <a:xfrm>
            <a:off x="6223596" y="3365392"/>
            <a:ext cx="3046952" cy="29718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6" name="Rectangle 7"/>
          <p:cNvSpPr>
            <a:spLocks noGrp="1"/>
          </p:cNvSpPr>
          <p:nvPr>
            <p:ph type="body" sz="quarter" idx="16" hasCustomPrompt="1"/>
          </p:nvPr>
        </p:nvSpPr>
        <p:spPr>
          <a:xfrm>
            <a:off x="533996" y="1295400"/>
            <a:ext cx="2235200" cy="1905000"/>
          </a:xfrm>
        </p:spPr>
        <p:txBody>
          <a:bodyPr anchor="b" anchorCtr="0">
            <a:noAutofit/>
          </a:bodyPr>
          <a:lstStyle>
            <a:lvl1pPr marL="0" marR="0" indent="0" algn="r" rtl="0" eaLnBrk="1" latinLnBrk="0" hangingPunct="1">
              <a:spcBef>
                <a:spcPct val="20000"/>
              </a:spcBef>
              <a:buFontTx/>
              <a:buNone/>
              <a:defRPr kumimoji="0" lang="fr-FR" sz="16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14" name="Rectangle 7"/>
          <p:cNvSpPr>
            <a:spLocks noGrp="1"/>
          </p:cNvSpPr>
          <p:nvPr>
            <p:ph type="body" sz="quarter" idx="29" hasCustomPrompt="1"/>
          </p:nvPr>
        </p:nvSpPr>
        <p:spPr>
          <a:xfrm>
            <a:off x="9448800" y="1295400"/>
            <a:ext cx="2235200" cy="1905000"/>
          </a:xfrm>
        </p:spPr>
        <p:txBody>
          <a:bodyPr anchor="b" anchorCtr="0"/>
          <a:lstStyle>
            <a:lvl1pPr marL="0" marR="0" indent="0" algn="l" eaLnBrk="1" latinLnBrk="0" hangingPunct="1">
              <a:buFontTx/>
              <a:buNone/>
              <a:defRPr kumimoji="0" lang="fr-FR" sz="1600" baseline="0"/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4" name="Rectangle 7"/>
          <p:cNvSpPr>
            <a:spLocks noGrp="1"/>
          </p:cNvSpPr>
          <p:nvPr>
            <p:ph type="body" sz="quarter" idx="28" hasCustomPrompt="1"/>
          </p:nvPr>
        </p:nvSpPr>
        <p:spPr>
          <a:xfrm>
            <a:off x="533996" y="3352800"/>
            <a:ext cx="2235200" cy="1905000"/>
          </a:xfrm>
        </p:spPr>
        <p:txBody>
          <a:bodyPr anchor="t" anchorCtr="0"/>
          <a:lstStyle>
            <a:lvl1pPr marL="0" marR="0" indent="0" algn="r" eaLnBrk="1" latinLnBrk="0" hangingPunct="1">
              <a:buFontTx/>
              <a:buNone/>
              <a:defRPr kumimoji="0" lang="fr-FR" sz="1600" baseline="0"/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13" name="Rectangle 7"/>
          <p:cNvSpPr>
            <a:spLocks noGrp="1"/>
          </p:cNvSpPr>
          <p:nvPr>
            <p:ph type="body" sz="quarter" idx="30" hasCustomPrompt="1"/>
          </p:nvPr>
        </p:nvSpPr>
        <p:spPr>
          <a:xfrm>
            <a:off x="9448800" y="3352800"/>
            <a:ext cx="2235200" cy="1905000"/>
          </a:xfrm>
        </p:spPr>
        <p:txBody>
          <a:bodyPr anchor="t" anchorCtr="0"/>
          <a:lstStyle>
            <a:lvl1pPr marL="0" marR="0" indent="0" algn="l" eaLnBrk="1" latinLnBrk="0" hangingPunct="1">
              <a:buFontTx/>
              <a:buNone/>
              <a:defRPr kumimoji="0" lang="fr-FR" sz="1600" baseline="0"/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11" name="Rectangle 10"/>
          <p:cNvSpPr>
            <a:spLocks noGrp="1"/>
          </p:cNvSpPr>
          <p:nvPr>
            <p:ph type="dt" sz="half" idx="31"/>
          </p:nvPr>
        </p:nvSpPr>
        <p:spPr/>
        <p:txBody>
          <a:bodyPr/>
          <a:lstStyle/>
          <a:p>
            <a:fld id="{37173A2B-BE3F-0148-AB34-7E1A706EED95}" type="datetimeFigureOut">
              <a:rPr lang="fr-FR" smtClean="0"/>
              <a:pPr/>
              <a:t>19/06/2022</a:t>
            </a:fld>
            <a:endParaRPr lang="fr-FR"/>
          </a:p>
        </p:txBody>
      </p:sp>
      <p:sp>
        <p:nvSpPr>
          <p:cNvPr id="12" name="Rectangle 11"/>
          <p:cNvSpPr>
            <a:spLocks noGrp="1"/>
          </p:cNvSpPr>
          <p:nvPr>
            <p:ph type="sldNum" sz="quarter" idx="32"/>
          </p:nvPr>
        </p:nvSpPr>
        <p:spPr/>
        <p:txBody>
          <a:bodyPr/>
          <a:lstStyle/>
          <a:p>
            <a:fld id="{C0A6513B-02DD-9C46-B9C5-4F67428EAC3E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15" name="Rectangle 14"/>
          <p:cNvSpPr>
            <a:spLocks noGrp="1"/>
          </p:cNvSpPr>
          <p:nvPr>
            <p:ph type="ftr" sz="quarter" idx="33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  <p:transition>
    <p:fade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Paysage 4 poses avec légend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7"/>
          <p:cNvSpPr>
            <a:spLocks noGrp="1"/>
          </p:cNvSpPr>
          <p:nvPr>
            <p:ph type="pic" sz="quarter" idx="14"/>
          </p:nvPr>
        </p:nvSpPr>
        <p:spPr>
          <a:xfrm>
            <a:off x="1235762" y="533400"/>
            <a:ext cx="4871063" cy="27432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8" name="Rectangle 7"/>
          <p:cNvSpPr>
            <a:spLocks noGrp="1"/>
          </p:cNvSpPr>
          <p:nvPr>
            <p:ph type="body" sz="quarter" idx="16" hasCustomPrompt="1"/>
          </p:nvPr>
        </p:nvSpPr>
        <p:spPr>
          <a:xfrm>
            <a:off x="1235761" y="6172200"/>
            <a:ext cx="4876800" cy="304800"/>
          </a:xfrm>
        </p:spPr>
        <p:txBody>
          <a:bodyPr lIns="9144" anchor="t" anchorCtr="0"/>
          <a:lstStyle>
            <a:lvl1pPr marL="0" marR="0" indent="0" algn="l" eaLnBrk="1" latinLnBrk="0" hangingPunct="1">
              <a:buFontTx/>
              <a:buNone/>
              <a:defRPr kumimoji="0" lang="fr-FR" sz="1600" baseline="0"/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9" name="Rectangle 7"/>
          <p:cNvSpPr>
            <a:spLocks noGrp="1"/>
          </p:cNvSpPr>
          <p:nvPr>
            <p:ph type="pic" sz="quarter" idx="17"/>
          </p:nvPr>
        </p:nvSpPr>
        <p:spPr>
          <a:xfrm>
            <a:off x="6214161" y="533400"/>
            <a:ext cx="4876800" cy="27432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6" name="Rectangle 7"/>
          <p:cNvSpPr>
            <a:spLocks noGrp="1"/>
          </p:cNvSpPr>
          <p:nvPr>
            <p:ph type="pic" sz="quarter" idx="18"/>
          </p:nvPr>
        </p:nvSpPr>
        <p:spPr>
          <a:xfrm>
            <a:off x="1235761" y="3352800"/>
            <a:ext cx="4876800" cy="27432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14" name="Rectangle 7"/>
          <p:cNvSpPr>
            <a:spLocks noGrp="1"/>
          </p:cNvSpPr>
          <p:nvPr>
            <p:ph type="pic" sz="quarter" idx="19"/>
          </p:nvPr>
        </p:nvSpPr>
        <p:spPr>
          <a:xfrm>
            <a:off x="6214161" y="3352800"/>
            <a:ext cx="4876800" cy="27432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4" name="Rectangle 7"/>
          <p:cNvSpPr>
            <a:spLocks noGrp="1"/>
          </p:cNvSpPr>
          <p:nvPr>
            <p:ph type="body" sz="quarter" idx="22" hasCustomPrompt="1"/>
          </p:nvPr>
        </p:nvSpPr>
        <p:spPr>
          <a:xfrm>
            <a:off x="1235761" y="152400"/>
            <a:ext cx="4876800" cy="304800"/>
          </a:xfrm>
        </p:spPr>
        <p:txBody>
          <a:bodyPr lIns="9144" anchor="t" anchorCtr="0"/>
          <a:lstStyle>
            <a:lvl1pPr marL="0" marR="0" indent="0" algn="l" eaLnBrk="1" latinLnBrk="0" hangingPunct="1">
              <a:buFontTx/>
              <a:buNone/>
              <a:defRPr kumimoji="0" lang="fr-FR" sz="1600" baseline="0"/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18" name="Rectangle 7"/>
          <p:cNvSpPr>
            <a:spLocks noGrp="1"/>
          </p:cNvSpPr>
          <p:nvPr>
            <p:ph type="body" sz="quarter" idx="23" hasCustomPrompt="1"/>
          </p:nvPr>
        </p:nvSpPr>
        <p:spPr>
          <a:xfrm>
            <a:off x="6214161" y="6172200"/>
            <a:ext cx="4876800" cy="304800"/>
          </a:xfrm>
        </p:spPr>
        <p:txBody>
          <a:bodyPr lIns="9144" anchor="t" anchorCtr="0"/>
          <a:lstStyle>
            <a:lvl1pPr marL="0" marR="0" indent="0" algn="l" eaLnBrk="1" latinLnBrk="0" hangingPunct="1">
              <a:buFontTx/>
              <a:buNone/>
              <a:defRPr kumimoji="0" lang="fr-FR" sz="1600" baseline="0"/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16" name="Rectangle 7"/>
          <p:cNvSpPr>
            <a:spLocks noGrp="1"/>
          </p:cNvSpPr>
          <p:nvPr>
            <p:ph type="body" sz="quarter" idx="24" hasCustomPrompt="1"/>
          </p:nvPr>
        </p:nvSpPr>
        <p:spPr>
          <a:xfrm>
            <a:off x="6214161" y="152400"/>
            <a:ext cx="4876800" cy="304800"/>
          </a:xfrm>
        </p:spPr>
        <p:txBody>
          <a:bodyPr lIns="9144" anchor="t" anchorCtr="0"/>
          <a:lstStyle>
            <a:lvl1pPr marL="0" marR="0" indent="0" algn="l" eaLnBrk="1" latinLnBrk="0" hangingPunct="1">
              <a:buFontTx/>
              <a:buNone/>
              <a:defRPr kumimoji="0" lang="fr-FR" sz="1600" baseline="0"/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10" name="Rectangle 9"/>
          <p:cNvSpPr>
            <a:spLocks noGrp="1"/>
          </p:cNvSpPr>
          <p:nvPr>
            <p:ph type="dt" sz="half" idx="25"/>
          </p:nvPr>
        </p:nvSpPr>
        <p:spPr/>
        <p:txBody>
          <a:bodyPr/>
          <a:lstStyle/>
          <a:p>
            <a:fld id="{37173A2B-BE3F-0148-AB34-7E1A706EED95}" type="datetimeFigureOut">
              <a:rPr lang="fr-FR" smtClean="0"/>
              <a:pPr/>
              <a:t>19/06/2022</a:t>
            </a:fld>
            <a:endParaRPr lang="fr-FR"/>
          </a:p>
        </p:txBody>
      </p:sp>
      <p:sp>
        <p:nvSpPr>
          <p:cNvPr id="11" name="Rectangle 10"/>
          <p:cNvSpPr>
            <a:spLocks noGrp="1"/>
          </p:cNvSpPr>
          <p:nvPr>
            <p:ph type="sldNum" sz="quarter" idx="26"/>
          </p:nvPr>
        </p:nvSpPr>
        <p:spPr/>
        <p:txBody>
          <a:bodyPr/>
          <a:lstStyle/>
          <a:p>
            <a:fld id="{C0A6513B-02DD-9C46-B9C5-4F67428EAC3E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12" name="Rectangle 11"/>
          <p:cNvSpPr>
            <a:spLocks noGrp="1"/>
          </p:cNvSpPr>
          <p:nvPr>
            <p:ph type="ftr" sz="quarter" idx="27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  <p:transition>
    <p:fade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Portrait 4 poses avec grande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7"/>
          <p:cNvSpPr>
            <a:spLocks noGrp="1"/>
          </p:cNvSpPr>
          <p:nvPr>
            <p:ph type="pic" sz="quarter" idx="14"/>
          </p:nvPr>
        </p:nvSpPr>
        <p:spPr>
          <a:xfrm>
            <a:off x="203201" y="1524001"/>
            <a:ext cx="2809313" cy="2809311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30" name="Rectangle 7"/>
          <p:cNvSpPr>
            <a:spLocks noGrp="1"/>
          </p:cNvSpPr>
          <p:nvPr>
            <p:ph type="pic" sz="quarter" idx="31"/>
          </p:nvPr>
        </p:nvSpPr>
        <p:spPr>
          <a:xfrm>
            <a:off x="6062134" y="1524001"/>
            <a:ext cx="2809313" cy="2809311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7" name="Rectangle 7"/>
          <p:cNvSpPr>
            <a:spLocks noGrp="1"/>
          </p:cNvSpPr>
          <p:nvPr>
            <p:ph type="pic" sz="quarter" idx="30"/>
          </p:nvPr>
        </p:nvSpPr>
        <p:spPr>
          <a:xfrm>
            <a:off x="3132081" y="1524001"/>
            <a:ext cx="2809313" cy="2809311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29" name="Rectangle 7"/>
          <p:cNvSpPr>
            <a:spLocks noGrp="1"/>
          </p:cNvSpPr>
          <p:nvPr>
            <p:ph type="pic" sz="quarter" idx="32"/>
          </p:nvPr>
        </p:nvSpPr>
        <p:spPr>
          <a:xfrm>
            <a:off x="8986889" y="1524001"/>
            <a:ext cx="2809313" cy="2809311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24" name="Rectangle 7"/>
          <p:cNvSpPr>
            <a:spLocks noGrp="1"/>
          </p:cNvSpPr>
          <p:nvPr>
            <p:ph type="body" sz="quarter" idx="29" hasCustomPrompt="1"/>
          </p:nvPr>
        </p:nvSpPr>
        <p:spPr>
          <a:xfrm>
            <a:off x="203200" y="4495800"/>
            <a:ext cx="11684000" cy="1905000"/>
          </a:xfrm>
        </p:spPr>
        <p:txBody>
          <a:bodyPr anchor="t" anchorCtr="0"/>
          <a:lstStyle>
            <a:lvl1pPr marL="0" marR="0" indent="0" algn="l" eaLnBrk="1" latinLnBrk="0" hangingPunct="1">
              <a:buFontTx/>
              <a:buNone/>
              <a:defRPr kumimoji="0" lang="fr-FR" sz="2400" baseline="0"/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8" name="Rectangle 7"/>
          <p:cNvSpPr>
            <a:spLocks noGrp="1"/>
          </p:cNvSpPr>
          <p:nvPr>
            <p:ph type="dt" sz="half" idx="33"/>
          </p:nvPr>
        </p:nvSpPr>
        <p:spPr/>
        <p:txBody>
          <a:bodyPr/>
          <a:lstStyle/>
          <a:p>
            <a:fld id="{37173A2B-BE3F-0148-AB34-7E1A706EED95}" type="datetimeFigureOut">
              <a:rPr lang="fr-FR" smtClean="0"/>
              <a:pPr/>
              <a:t>19/06/2022</a:t>
            </a:fld>
            <a:endParaRPr lang="fr-FR"/>
          </a:p>
        </p:txBody>
      </p:sp>
      <p:sp>
        <p:nvSpPr>
          <p:cNvPr id="9" name="Rectangle 8"/>
          <p:cNvSpPr>
            <a:spLocks noGrp="1"/>
          </p:cNvSpPr>
          <p:nvPr>
            <p:ph type="sldNum" sz="quarter" idx="34"/>
          </p:nvPr>
        </p:nvSpPr>
        <p:spPr/>
        <p:txBody>
          <a:bodyPr/>
          <a:lstStyle/>
          <a:p>
            <a:fld id="{C0A6513B-02DD-9C46-B9C5-4F67428EAC3E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10" name="Rectangle 9"/>
          <p:cNvSpPr>
            <a:spLocks noGrp="1"/>
          </p:cNvSpPr>
          <p:nvPr>
            <p:ph type="ftr" sz="quarter" idx="35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  <p:transition>
    <p:fad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4 poses : portrait 1 pose, paysage 3 pos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7"/>
          <p:cNvSpPr>
            <a:spLocks noGrp="1"/>
          </p:cNvSpPr>
          <p:nvPr>
            <p:ph type="pic" sz="quarter" idx="14"/>
          </p:nvPr>
        </p:nvSpPr>
        <p:spPr>
          <a:xfrm>
            <a:off x="914400" y="257665"/>
            <a:ext cx="6156960" cy="61722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4" name="Rectangle 7"/>
          <p:cNvSpPr>
            <a:spLocks noGrp="1" noChangeAspect="1"/>
          </p:cNvSpPr>
          <p:nvPr>
            <p:ph type="pic" sz="quarter" idx="18"/>
          </p:nvPr>
        </p:nvSpPr>
        <p:spPr>
          <a:xfrm>
            <a:off x="7718464" y="257665"/>
            <a:ext cx="3251203" cy="18288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6" name="Rectangle 7"/>
          <p:cNvSpPr>
            <a:spLocks noGrp="1" noChangeAspect="1"/>
          </p:cNvSpPr>
          <p:nvPr>
            <p:ph type="pic" sz="quarter" idx="22"/>
          </p:nvPr>
        </p:nvSpPr>
        <p:spPr>
          <a:xfrm>
            <a:off x="7718464" y="2432657"/>
            <a:ext cx="3251203" cy="18288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14" name="Rectangle 7"/>
          <p:cNvSpPr>
            <a:spLocks noGrp="1" noChangeAspect="1"/>
          </p:cNvSpPr>
          <p:nvPr>
            <p:ph type="pic" sz="quarter" idx="23"/>
          </p:nvPr>
        </p:nvSpPr>
        <p:spPr>
          <a:xfrm>
            <a:off x="7718464" y="4607649"/>
            <a:ext cx="3251203" cy="18288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7" name="Rectangle 6"/>
          <p:cNvSpPr>
            <a:spLocks noGrp="1"/>
          </p:cNvSpPr>
          <p:nvPr>
            <p:ph type="dt" sz="half" idx="24"/>
          </p:nvPr>
        </p:nvSpPr>
        <p:spPr/>
        <p:txBody>
          <a:bodyPr/>
          <a:lstStyle/>
          <a:p>
            <a:fld id="{37173A2B-BE3F-0148-AB34-7E1A706EED95}" type="datetimeFigureOut">
              <a:rPr lang="fr-FR" smtClean="0"/>
              <a:pPr/>
              <a:t>19/06/2022</a:t>
            </a:fld>
            <a:endParaRPr lang="fr-FR"/>
          </a:p>
        </p:txBody>
      </p:sp>
      <p:sp>
        <p:nvSpPr>
          <p:cNvPr id="8" name="Rectangle 7"/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fld id="{C0A6513B-02DD-9C46-B9C5-4F67428EAC3E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9" name="Rectangle 8"/>
          <p:cNvSpPr>
            <a:spLocks noGrp="1"/>
          </p:cNvSpPr>
          <p:nvPr>
            <p:ph type="ftr" sz="quarter" idx="26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  <p:transition>
    <p:fad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5 poses : paysage 3 poses, portrait 2 pos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7"/>
          <p:cNvSpPr>
            <a:spLocks noGrp="1"/>
          </p:cNvSpPr>
          <p:nvPr>
            <p:ph type="pic" sz="quarter" idx="14"/>
          </p:nvPr>
        </p:nvSpPr>
        <p:spPr>
          <a:xfrm>
            <a:off x="812800" y="3429000"/>
            <a:ext cx="2760205" cy="29718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27" name="Rectangle 7"/>
          <p:cNvSpPr>
            <a:spLocks noGrp="1"/>
          </p:cNvSpPr>
          <p:nvPr>
            <p:ph type="pic" sz="quarter" idx="17"/>
          </p:nvPr>
        </p:nvSpPr>
        <p:spPr>
          <a:xfrm>
            <a:off x="4045131" y="228600"/>
            <a:ext cx="7416800" cy="417195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31" name="Rectangle 7"/>
          <p:cNvSpPr>
            <a:spLocks noGrp="1"/>
          </p:cNvSpPr>
          <p:nvPr>
            <p:ph type="pic" sz="quarter" idx="26"/>
          </p:nvPr>
        </p:nvSpPr>
        <p:spPr>
          <a:xfrm>
            <a:off x="812800" y="228600"/>
            <a:ext cx="2760205" cy="29718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26" name="Rectangle 7"/>
          <p:cNvSpPr>
            <a:spLocks noGrp="1" noChangeAspect="1"/>
          </p:cNvSpPr>
          <p:nvPr>
            <p:ph type="pic" sz="quarter" idx="27"/>
          </p:nvPr>
        </p:nvSpPr>
        <p:spPr>
          <a:xfrm>
            <a:off x="7924801" y="4495800"/>
            <a:ext cx="3555999" cy="187452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23" name="Rectangle 7"/>
          <p:cNvSpPr>
            <a:spLocks noGrp="1" noChangeAspect="1"/>
          </p:cNvSpPr>
          <p:nvPr>
            <p:ph type="pic" sz="quarter" idx="28"/>
          </p:nvPr>
        </p:nvSpPr>
        <p:spPr>
          <a:xfrm>
            <a:off x="4045131" y="4495800"/>
            <a:ext cx="3676469" cy="187452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7" name="Rectangle 6"/>
          <p:cNvSpPr>
            <a:spLocks noGrp="1"/>
          </p:cNvSpPr>
          <p:nvPr>
            <p:ph type="dt" sz="half" idx="29"/>
          </p:nvPr>
        </p:nvSpPr>
        <p:spPr/>
        <p:txBody>
          <a:bodyPr/>
          <a:lstStyle/>
          <a:p>
            <a:fld id="{37173A2B-BE3F-0148-AB34-7E1A706EED95}" type="datetimeFigureOut">
              <a:rPr lang="fr-FR" smtClean="0"/>
              <a:pPr/>
              <a:t>19/06/2022</a:t>
            </a:fld>
            <a:endParaRPr lang="fr-FR"/>
          </a:p>
        </p:txBody>
      </p:sp>
      <p:sp>
        <p:nvSpPr>
          <p:cNvPr id="8" name="Rectangle 7"/>
          <p:cNvSpPr>
            <a:spLocks noGrp="1"/>
          </p:cNvSpPr>
          <p:nvPr>
            <p:ph type="sldNum" sz="quarter" idx="30"/>
          </p:nvPr>
        </p:nvSpPr>
        <p:spPr/>
        <p:txBody>
          <a:bodyPr/>
          <a:lstStyle/>
          <a:p>
            <a:fld id="{C0A6513B-02DD-9C46-B9C5-4F67428EAC3E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10" name="Rectangle 9"/>
          <p:cNvSpPr>
            <a:spLocks noGrp="1"/>
          </p:cNvSpPr>
          <p:nvPr>
            <p:ph type="ftr" sz="quarter" idx="31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ysage 2 poses avec légend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7"/>
          <p:cNvSpPr>
            <a:spLocks noGrp="1" noChangeAspect="1"/>
          </p:cNvSpPr>
          <p:nvPr>
            <p:ph type="pic" sz="quarter" idx="13"/>
          </p:nvPr>
        </p:nvSpPr>
        <p:spPr>
          <a:xfrm>
            <a:off x="6197600" y="1676400"/>
            <a:ext cx="5384800" cy="302895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25" name="Rectangle 7"/>
          <p:cNvSpPr>
            <a:spLocks noGrp="1" noChangeAspect="1"/>
          </p:cNvSpPr>
          <p:nvPr>
            <p:ph type="pic" sz="quarter" idx="14"/>
          </p:nvPr>
        </p:nvSpPr>
        <p:spPr>
          <a:xfrm>
            <a:off x="609600" y="1676400"/>
            <a:ext cx="5384800" cy="302895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8" name="Rectangle 7"/>
          <p:cNvSpPr>
            <a:spLocks noGrp="1"/>
          </p:cNvSpPr>
          <p:nvPr>
            <p:ph type="body" sz="quarter" idx="16" hasCustomPrompt="1"/>
          </p:nvPr>
        </p:nvSpPr>
        <p:spPr>
          <a:xfrm>
            <a:off x="609600" y="4857750"/>
            <a:ext cx="5384800" cy="1238250"/>
          </a:xfrm>
        </p:spPr>
        <p:txBody>
          <a:bodyPr rIns="9144" anchor="t" anchorCtr="0">
            <a:noAutofit/>
          </a:bodyPr>
          <a:lstStyle>
            <a:lvl1pPr marL="0" marR="0" indent="0" algn="l" rtl="0" eaLnBrk="1" latinLnBrk="0" hangingPunct="1">
              <a:spcBef>
                <a:spcPct val="20000"/>
              </a:spcBef>
              <a:buFontTx/>
              <a:buNone/>
              <a:defRPr kumimoji="0" lang="fr-FR" sz="18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19" name="Rectangle 7"/>
          <p:cNvSpPr>
            <a:spLocks noGrp="1"/>
          </p:cNvSpPr>
          <p:nvPr>
            <p:ph type="body" sz="quarter" idx="17" hasCustomPrompt="1"/>
          </p:nvPr>
        </p:nvSpPr>
        <p:spPr>
          <a:xfrm>
            <a:off x="6197600" y="4857750"/>
            <a:ext cx="5384800" cy="1238250"/>
          </a:xfrm>
        </p:spPr>
        <p:txBody>
          <a:bodyPr rIns="9144" anchor="t" anchorCtr="0">
            <a:noAutofit/>
          </a:bodyPr>
          <a:lstStyle>
            <a:lvl1pPr marL="0" marR="0" indent="0" algn="l" rtl="0" eaLnBrk="1" latinLnBrk="0" hangingPunct="1">
              <a:spcBef>
                <a:spcPct val="20000"/>
              </a:spcBef>
              <a:buFontTx/>
              <a:buNone/>
              <a:defRPr kumimoji="0" lang="fr-FR" sz="18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6" name="Rectangle 5"/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B8021DDE-D1B8-2849-88C3-BEC944A8092C}" type="datetimeFigureOut">
              <a:rPr lang="fr-FR" smtClean="0"/>
              <a:t>19/06/2022</a:t>
            </a:fld>
            <a:endParaRPr lang="fr-FR"/>
          </a:p>
        </p:txBody>
      </p:sp>
      <p:sp>
        <p:nvSpPr>
          <p:cNvPr id="7" name="Rectangle 6"/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A5BCFD1A-A825-6240-8138-8A575D3D8A3C}" type="slidenum">
              <a:rPr lang="fr-FR" smtClean="0"/>
              <a:t>‹N°›</a:t>
            </a:fld>
            <a:endParaRPr lang="fr-FR"/>
          </a:p>
        </p:txBody>
      </p:sp>
      <p:sp>
        <p:nvSpPr>
          <p:cNvPr id="9" name="Rectangle 8"/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  <p:transition>
    <p:fade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5 poses : portrait 3 poses, paysage 2 pos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7"/>
          <p:cNvSpPr>
            <a:spLocks noGrp="1"/>
          </p:cNvSpPr>
          <p:nvPr>
            <p:ph type="pic" sz="quarter" idx="26"/>
          </p:nvPr>
        </p:nvSpPr>
        <p:spPr>
          <a:xfrm>
            <a:off x="682845" y="3124200"/>
            <a:ext cx="3474720" cy="32766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23" name="Rectangle 7"/>
          <p:cNvSpPr>
            <a:spLocks noGrp="1"/>
          </p:cNvSpPr>
          <p:nvPr>
            <p:ph type="pic" sz="quarter" idx="29"/>
          </p:nvPr>
        </p:nvSpPr>
        <p:spPr>
          <a:xfrm>
            <a:off x="682845" y="228600"/>
            <a:ext cx="5283200" cy="27432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30" name="Rectangle 7"/>
          <p:cNvSpPr>
            <a:spLocks noGrp="1"/>
          </p:cNvSpPr>
          <p:nvPr>
            <p:ph type="pic" sz="quarter" idx="30"/>
          </p:nvPr>
        </p:nvSpPr>
        <p:spPr>
          <a:xfrm>
            <a:off x="6291165" y="228600"/>
            <a:ext cx="5283200" cy="27432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22" name="Rectangle 7"/>
          <p:cNvSpPr>
            <a:spLocks noGrp="1"/>
          </p:cNvSpPr>
          <p:nvPr>
            <p:ph type="pic" sz="quarter" idx="27"/>
          </p:nvPr>
        </p:nvSpPr>
        <p:spPr>
          <a:xfrm>
            <a:off x="4391245" y="3124200"/>
            <a:ext cx="3474720" cy="32766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31" name="Rectangle 7"/>
          <p:cNvSpPr>
            <a:spLocks noGrp="1"/>
          </p:cNvSpPr>
          <p:nvPr>
            <p:ph type="pic" sz="quarter" idx="28"/>
          </p:nvPr>
        </p:nvSpPr>
        <p:spPr>
          <a:xfrm>
            <a:off x="8099645" y="3124200"/>
            <a:ext cx="3474720" cy="32766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7" name="Rectangle 6"/>
          <p:cNvSpPr>
            <a:spLocks noGrp="1"/>
          </p:cNvSpPr>
          <p:nvPr>
            <p:ph type="dt" sz="half" idx="31"/>
          </p:nvPr>
        </p:nvSpPr>
        <p:spPr/>
        <p:txBody>
          <a:bodyPr/>
          <a:lstStyle/>
          <a:p>
            <a:fld id="{37173A2B-BE3F-0148-AB34-7E1A706EED95}" type="datetimeFigureOut">
              <a:rPr lang="fr-FR" smtClean="0"/>
              <a:pPr/>
              <a:t>19/06/2022</a:t>
            </a:fld>
            <a:endParaRPr lang="fr-FR"/>
          </a:p>
        </p:txBody>
      </p:sp>
      <p:sp>
        <p:nvSpPr>
          <p:cNvPr id="8" name="Rectangle 7"/>
          <p:cNvSpPr>
            <a:spLocks noGrp="1"/>
          </p:cNvSpPr>
          <p:nvPr>
            <p:ph type="sldNum" sz="quarter" idx="32"/>
          </p:nvPr>
        </p:nvSpPr>
        <p:spPr/>
        <p:txBody>
          <a:bodyPr/>
          <a:lstStyle/>
          <a:p>
            <a:fld id="{C0A6513B-02DD-9C46-B9C5-4F67428EAC3E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9" name="Rectangle 8"/>
          <p:cNvSpPr>
            <a:spLocks noGrp="1"/>
          </p:cNvSpPr>
          <p:nvPr>
            <p:ph type="ftr" sz="quarter" idx="33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  <p:transition>
    <p:fade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ré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W¥ل云玗İαЂôÁûÂÚ丫:Pïçtúrê Plå¢éhõlðér 表¥鷗字㌍ 表_W 3"/>
          <p:cNvSpPr>
            <a:spLocks noGrp="1" noChangeAspect="1"/>
          </p:cNvSpPr>
          <p:nvPr>
            <p:ph type="pic" sz="quarter" idx="10"/>
          </p:nvPr>
        </p:nvSpPr>
        <p:spPr>
          <a:xfrm>
            <a:off x="4067031" y="1600200"/>
            <a:ext cx="4264169" cy="32004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7" name="W¥ل云玗İαЂÕØÚáÛ丫:Téxt Plàçèhòlðêr 表¥鷗字㌍_W 6"/>
          <p:cNvSpPr>
            <a:spLocks noGrp="1"/>
          </p:cNvSpPr>
          <p:nvPr>
            <p:ph type="body" sz="quarter" idx="15" hasCustomPrompt="1"/>
          </p:nvPr>
        </p:nvSpPr>
        <p:spPr>
          <a:xfrm>
            <a:off x="4064000" y="4876800"/>
            <a:ext cx="4267200" cy="1295400"/>
          </a:xfrm>
        </p:spPr>
        <p:txBody>
          <a:bodyPr tIns="91440" rIns="9144" bIns="91440" anchor="t"/>
          <a:lstStyle>
            <a:lvl1pPr marL="0" marR="0" indent="0" algn="l" eaLnBrk="1" latinLnBrk="0" hangingPunct="1">
              <a:buFontTx/>
              <a:buNone/>
              <a:defRPr kumimoji="0" lang="fr-FR" sz="1800" i="0"/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5" name="Rectangle 4"/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37173A2B-BE3F-0148-AB34-7E1A706EED95}" type="datetimeFigureOut">
              <a:rPr lang="fr-FR" smtClean="0"/>
              <a:pPr/>
              <a:t>19/06/2022</a:t>
            </a:fld>
            <a:endParaRPr lang="fr-FR"/>
          </a:p>
        </p:txBody>
      </p:sp>
      <p:sp>
        <p:nvSpPr>
          <p:cNvPr id="6" name="Rectangle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C0A6513B-02DD-9C46-B9C5-4F67428EAC3E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8" name="Rectangle 7"/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  <p:transition>
    <p:fade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ré 2 poses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W¥ل云玗İαЂôÁûÂÚ丫:Pïçtúrê Plå¢éhõlðér 表¥鷗字㌍ 表_W 3"/>
          <p:cNvSpPr>
            <a:spLocks noGrp="1" noChangeAspect="1"/>
          </p:cNvSpPr>
          <p:nvPr>
            <p:ph type="pic" sz="quarter" idx="10"/>
          </p:nvPr>
        </p:nvSpPr>
        <p:spPr>
          <a:xfrm>
            <a:off x="6607032" y="1371600"/>
            <a:ext cx="4264169" cy="32004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6" name="W¥ل云玗İαЂôÁûÂÚ丫:Pïçtúrê Plå¢éhõlðér 表¥鷗字㌍ 表_W 5"/>
          <p:cNvSpPr>
            <a:spLocks noGrp="1" noChangeAspect="1"/>
          </p:cNvSpPr>
          <p:nvPr>
            <p:ph type="pic" sz="quarter" idx="14"/>
          </p:nvPr>
        </p:nvSpPr>
        <p:spPr>
          <a:xfrm>
            <a:off x="1524001" y="1371600"/>
            <a:ext cx="4264169" cy="32004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7" name="W¥ل云玗İαЂÕØÚáÛ丫:Téxt Plàçèhòlðêr 表¥鷗字㌍_W 6"/>
          <p:cNvSpPr>
            <a:spLocks noGrp="1"/>
          </p:cNvSpPr>
          <p:nvPr>
            <p:ph type="body" sz="quarter" idx="15" hasCustomPrompt="1"/>
          </p:nvPr>
        </p:nvSpPr>
        <p:spPr>
          <a:xfrm>
            <a:off x="6604000" y="4648200"/>
            <a:ext cx="4267200" cy="1295400"/>
          </a:xfrm>
        </p:spPr>
        <p:txBody>
          <a:bodyPr tIns="91440" rIns="9144" bIns="91440" anchor="t"/>
          <a:lstStyle>
            <a:lvl1pPr marL="0" marR="0" indent="0" algn="l" eaLnBrk="1" latinLnBrk="0" hangingPunct="1">
              <a:buFontTx/>
              <a:buNone/>
              <a:defRPr kumimoji="0" lang="fr-FR" sz="1800" i="0"/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8" name="W¥ل云玗İαЂÕØÚáÛ丫:Téxt Plàçèhòlðêr 表¥鷗字㌍_W 7"/>
          <p:cNvSpPr>
            <a:spLocks noGrp="1"/>
          </p:cNvSpPr>
          <p:nvPr>
            <p:ph type="body" sz="quarter" idx="16" hasCustomPrompt="1"/>
          </p:nvPr>
        </p:nvSpPr>
        <p:spPr>
          <a:xfrm>
            <a:off x="1524000" y="4648200"/>
            <a:ext cx="4267200" cy="1295400"/>
          </a:xfrm>
        </p:spPr>
        <p:txBody>
          <a:bodyPr tIns="91440" rIns="9144" bIns="91440" anchor="t"/>
          <a:lstStyle>
            <a:lvl1pPr marL="0" marR="0" indent="0" algn="l" eaLnBrk="1" latinLnBrk="0" hangingPunct="1">
              <a:buFontTx/>
              <a:buNone/>
              <a:defRPr kumimoji="0" lang="fr-FR" sz="1800" i="0"/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9" name="Rectangle 8"/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fld id="{37173A2B-BE3F-0148-AB34-7E1A706EED95}" type="datetimeFigureOut">
              <a:rPr lang="fr-FR" smtClean="0"/>
              <a:pPr/>
              <a:t>19/06/2022</a:t>
            </a:fld>
            <a:endParaRPr lang="fr-FR"/>
          </a:p>
        </p:txBody>
      </p:sp>
      <p:sp>
        <p:nvSpPr>
          <p:cNvPr id="10" name="Rectangle 9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C0A6513B-02DD-9C46-B9C5-4F67428EAC3E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11" name="Rectangle 10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  <p:transition>
    <p:fade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W¥ل云玗İαЂôÁûÂÚ丫:Pïçtúrê Plå¢éhõlðér 表¥鷗字㌍ 表_W 2"/>
          <p:cNvSpPr>
            <a:spLocks noGrp="1"/>
          </p:cNvSpPr>
          <p:nvPr>
            <p:ph type="pic" sz="quarter" idx="30"/>
          </p:nvPr>
        </p:nvSpPr>
        <p:spPr>
          <a:xfrm>
            <a:off x="609600" y="2057400"/>
            <a:ext cx="10972800" cy="27432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4" name="W¥ل云玗İαЂÕØÚáÛ丫:Téxt Plàçèhòlðêr 表¥鷗字㌍_W 3"/>
          <p:cNvSpPr>
            <a:spLocks noGrp="1"/>
          </p:cNvSpPr>
          <p:nvPr>
            <p:ph type="body" sz="quarter" idx="12" hasCustomPrompt="1"/>
          </p:nvPr>
        </p:nvSpPr>
        <p:spPr>
          <a:xfrm>
            <a:off x="609600" y="4876800"/>
            <a:ext cx="10972800" cy="1447800"/>
          </a:xfrm>
        </p:spPr>
        <p:txBody>
          <a:bodyPr tIns="91440" rIns="9144" bIns="91440" anchor="t"/>
          <a:lstStyle>
            <a:lvl1pPr marL="0" marR="0" indent="0" algn="l" eaLnBrk="1" latinLnBrk="0" hangingPunct="1">
              <a:buFontTx/>
              <a:buNone/>
              <a:defRPr kumimoji="0" lang="fr-FR" sz="1800" i="0"/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5" name="Rectangle 4"/>
          <p:cNvSpPr>
            <a:spLocks noGrp="1"/>
          </p:cNvSpPr>
          <p:nvPr>
            <p:ph type="dt" sz="half" idx="31"/>
          </p:nvPr>
        </p:nvSpPr>
        <p:spPr/>
        <p:txBody>
          <a:bodyPr/>
          <a:lstStyle/>
          <a:p>
            <a:fld id="{37173A2B-BE3F-0148-AB34-7E1A706EED95}" type="datetimeFigureOut">
              <a:rPr lang="fr-FR" smtClean="0"/>
              <a:pPr/>
              <a:t>19/06/2022</a:t>
            </a:fld>
            <a:endParaRPr lang="fr-FR"/>
          </a:p>
        </p:txBody>
      </p:sp>
      <p:sp>
        <p:nvSpPr>
          <p:cNvPr id="6" name="Rectangle 5"/>
          <p:cNvSpPr>
            <a:spLocks noGrp="1"/>
          </p:cNvSpPr>
          <p:nvPr>
            <p:ph type="sldNum" sz="quarter" idx="32"/>
          </p:nvPr>
        </p:nvSpPr>
        <p:spPr/>
        <p:txBody>
          <a:bodyPr/>
          <a:lstStyle/>
          <a:p>
            <a:fld id="{C0A6513B-02DD-9C46-B9C5-4F67428EAC3E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7" name="Rectangle 6"/>
          <p:cNvSpPr>
            <a:spLocks noGrp="1"/>
          </p:cNvSpPr>
          <p:nvPr>
            <p:ph type="ftr" sz="quarter" idx="33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  <p:transition>
    <p:fade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3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pPr eaLnBrk="1" latinLnBrk="0" hangingPunct="1"/>
            <a:r>
              <a:rPr lang="fr-FR"/>
              <a:t>Cliquez et modifiez le titre</a:t>
            </a:r>
            <a:endParaRPr/>
          </a:p>
        </p:txBody>
      </p:sp>
      <p:sp>
        <p:nvSpPr>
          <p:cNvPr id="14" name="Rectangle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fr-FR"/>
              <a:t>Cliquez pour modifier les styles du texte du masque</a:t>
            </a:r>
          </a:p>
          <a:p>
            <a:pPr lvl="1" eaLnBrk="1" latinLnBrk="0" hangingPunct="1"/>
            <a:r>
              <a:rPr lang="fr-FR"/>
              <a:t>Deuxième niveau</a:t>
            </a:r>
          </a:p>
          <a:p>
            <a:pPr lvl="2" eaLnBrk="1" latinLnBrk="0" hangingPunct="1"/>
            <a:r>
              <a:rPr lang="fr-FR"/>
              <a:t>Troisième niveau</a:t>
            </a:r>
          </a:p>
          <a:p>
            <a:pPr lvl="3" eaLnBrk="1" latinLnBrk="0" hangingPunct="1"/>
            <a:r>
              <a:rPr lang="fr-FR"/>
              <a:t>Quatrième niveau</a:t>
            </a:r>
          </a:p>
          <a:p>
            <a:pPr lvl="4" eaLnBrk="1" latinLnBrk="0" hangingPunct="1"/>
            <a:r>
              <a:rPr lang="fr-FR"/>
              <a:t>Cinquième niveau</a:t>
            </a:r>
            <a:endParaRPr/>
          </a:p>
        </p:txBody>
      </p:sp>
      <p:sp>
        <p:nvSpPr>
          <p:cNvPr id="2" name="Rectangle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73A2B-BE3F-0148-AB34-7E1A706EED95}" type="datetimeFigureOut">
              <a:rPr lang="fr-FR" smtClean="0"/>
              <a:pPr/>
              <a:t>19/06/2022</a:t>
            </a:fld>
            <a:endParaRPr lang="fr-FR"/>
          </a:p>
        </p:txBody>
      </p:sp>
      <p:sp>
        <p:nvSpPr>
          <p:cNvPr id="27" name="Rectangle 1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24" name="Rectangle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6513B-02DD-9C46-B9C5-4F67428EAC3E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Cliquez pour modifier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73A2B-BE3F-0148-AB34-7E1A706EED95}" type="datetimeFigureOut">
              <a:rPr lang="fr-FR" smtClean="0"/>
              <a:pPr/>
              <a:t>19/06/2022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6513B-02DD-9C46-B9C5-4F67428EAC3E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7173A2B-BE3F-0148-AB34-7E1A706EED95}" type="datetimeFigureOut">
              <a:rPr lang="fr-FR" smtClean="0"/>
              <a:pPr/>
              <a:t>19/06/2022</a:t>
            </a:fld>
            <a:endParaRPr lang="fr-FR"/>
          </a:p>
        </p:txBody>
      </p:sp>
      <p:sp>
        <p:nvSpPr>
          <p:cNvPr id="4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5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0A6513B-02DD-9C46-B9C5-4F67428EAC3E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73A2B-BE3F-0148-AB34-7E1A706EED95}" type="datetimeFigureOut">
              <a:rPr lang="fr-FR" smtClean="0"/>
              <a:pPr/>
              <a:t>19/06/2022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6513B-02DD-9C46-B9C5-4F67428EAC3E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re et 4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sz="quarter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859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3"/>
          </p:nvPr>
        </p:nvSpPr>
        <p:spPr>
          <a:xfrm>
            <a:off x="609600" y="3938589"/>
            <a:ext cx="5384800" cy="2187575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BBE0A5-C6EC-4065-BDEE-599A365D0DF3}" type="slidenum">
              <a:rPr lang="fr-FR" smtClean="0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poses mélangé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7"/>
          <p:cNvSpPr>
            <a:spLocks noGrp="1" noChangeAspect="1"/>
          </p:cNvSpPr>
          <p:nvPr>
            <p:ph type="pic" sz="quarter" idx="11"/>
          </p:nvPr>
        </p:nvSpPr>
        <p:spPr>
          <a:xfrm>
            <a:off x="6855968" y="381000"/>
            <a:ext cx="5031232" cy="2830068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22" name="Rectangle 7"/>
          <p:cNvSpPr>
            <a:spLocks noGrp="1" noChangeAspect="1"/>
          </p:cNvSpPr>
          <p:nvPr>
            <p:ph type="pic" sz="quarter" idx="12"/>
          </p:nvPr>
        </p:nvSpPr>
        <p:spPr>
          <a:xfrm>
            <a:off x="605536" y="381000"/>
            <a:ext cx="5949696" cy="5949696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11" name="Rectangle 7"/>
          <p:cNvSpPr>
            <a:spLocks noGrp="1"/>
          </p:cNvSpPr>
          <p:nvPr>
            <p:ph type="body" sz="quarter" idx="13" hasCustomPrompt="1"/>
          </p:nvPr>
        </p:nvSpPr>
        <p:spPr>
          <a:xfrm>
            <a:off x="6855969" y="3352800"/>
            <a:ext cx="5031233" cy="2971800"/>
          </a:xfrm>
        </p:spPr>
        <p:txBody>
          <a:bodyPr anchor="t" anchorCtr="0">
            <a:noAutofit/>
          </a:bodyPr>
          <a:lstStyle>
            <a:lvl1pPr marL="0" marR="0" indent="0" algn="l" rtl="0" eaLnBrk="1" latinLnBrk="0" hangingPunct="1">
              <a:spcBef>
                <a:spcPct val="20000"/>
              </a:spcBef>
              <a:buFontTx/>
              <a:buNone/>
              <a:defRPr kumimoji="0" lang="fr-FR" sz="1800" i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5" name="Rectangle 4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B8021DDE-D1B8-2849-88C3-BEC944A8092C}" type="datetimeFigureOut">
              <a:rPr lang="fr-FR" smtClean="0"/>
              <a:t>19/06/2022</a:t>
            </a:fld>
            <a:endParaRPr lang="fr-FR"/>
          </a:p>
        </p:txBody>
      </p:sp>
      <p:sp>
        <p:nvSpPr>
          <p:cNvPr id="7" name="Rectangle 6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A5BCFD1A-A825-6240-8138-8A575D3D8A3C}" type="slidenum">
              <a:rPr lang="fr-FR" smtClean="0"/>
              <a:t>‹N°›</a:t>
            </a:fld>
            <a:endParaRPr lang="fr-FR"/>
          </a:p>
        </p:txBody>
      </p:sp>
      <p:sp>
        <p:nvSpPr>
          <p:cNvPr id="8" name="Rectangle 7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  <p:transition>
    <p:fade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re. Texte et 2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3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8CD8FA-61DC-47FE-A485-0F79CDA50B27}" type="slidenum">
              <a:rPr lang="fr-FR" smtClean="0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73A2B-BE3F-0148-AB34-7E1A706EED95}" type="datetimeFigureOut">
              <a:rPr lang="fr-FR" smtClean="0"/>
              <a:pPr/>
              <a:t>19/06/2022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6513B-02DD-9C46-B9C5-4F67428EAC3E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Cliquez pour modifier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73A2B-BE3F-0148-AB34-7E1A706EED95}" type="datetimeFigureOut">
              <a:rPr lang="fr-FR" smtClean="0"/>
              <a:pPr/>
              <a:t>19/06/2022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6513B-02DD-9C46-B9C5-4F67428EAC3E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73A2B-BE3F-0148-AB34-7E1A706EED95}" type="datetimeFigureOut">
              <a:rPr lang="fr-FR" smtClean="0"/>
              <a:pPr/>
              <a:t>19/06/2022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6513B-02DD-9C46-B9C5-4F67428EAC3E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73A2B-BE3F-0148-AB34-7E1A706EED95}" type="datetimeFigureOut">
              <a:rPr lang="fr-FR" smtClean="0"/>
              <a:pPr/>
              <a:t>19/06/2022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6513B-02DD-9C46-B9C5-4F67428EAC3E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73A2B-BE3F-0148-AB34-7E1A706EED95}" type="datetimeFigureOut">
              <a:rPr lang="fr-FR" smtClean="0"/>
              <a:pPr/>
              <a:t>19/06/2022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6513B-02DD-9C46-B9C5-4F67428EAC3E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73A2B-BE3F-0148-AB34-7E1A706EED95}" type="datetimeFigureOut">
              <a:rPr lang="fr-FR" smtClean="0"/>
              <a:pPr/>
              <a:t>19/06/2022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6513B-02DD-9C46-B9C5-4F67428EAC3E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73A2B-BE3F-0148-AB34-7E1A706EED95}" type="datetimeFigureOut">
              <a:rPr lang="fr-FR" smtClean="0"/>
              <a:pPr/>
              <a:t>19/06/2022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6513B-02DD-9C46-B9C5-4F67428EAC3E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73A2B-BE3F-0148-AB34-7E1A706EED95}" type="datetimeFigureOut">
              <a:rPr lang="fr-FR" smtClean="0"/>
              <a:pPr/>
              <a:t>19/06/2022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6513B-02DD-9C46-B9C5-4F67428EAC3E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73A2B-BE3F-0148-AB34-7E1A706EED95}" type="datetimeFigureOut">
              <a:rPr lang="fr-FR" smtClean="0"/>
              <a:pPr/>
              <a:t>19/06/2022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6513B-02DD-9C46-B9C5-4F67428EAC3E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ortrait 3 poses avec légend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8"/>
          <p:cNvSpPr>
            <a:spLocks noGrp="1" noChangeAspect="1"/>
          </p:cNvSpPr>
          <p:nvPr>
            <p:ph type="pic" sz="quarter" idx="10"/>
          </p:nvPr>
        </p:nvSpPr>
        <p:spPr>
          <a:xfrm>
            <a:off x="304800" y="1066800"/>
            <a:ext cx="3657600" cy="36576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342900" marR="0" indent="-34290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4" name="Rectangle 8"/>
          <p:cNvSpPr>
            <a:spLocks noGrp="1" noChangeAspect="1"/>
          </p:cNvSpPr>
          <p:nvPr>
            <p:ph type="pic" sz="quarter" idx="11"/>
          </p:nvPr>
        </p:nvSpPr>
        <p:spPr>
          <a:xfrm>
            <a:off x="4267200" y="1066800"/>
            <a:ext cx="3657600" cy="36576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342900" marR="0" indent="-34290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31" name="Rectangle 8"/>
          <p:cNvSpPr>
            <a:spLocks noGrp="1" noChangeAspect="1"/>
          </p:cNvSpPr>
          <p:nvPr>
            <p:ph type="pic" sz="quarter" idx="12"/>
          </p:nvPr>
        </p:nvSpPr>
        <p:spPr>
          <a:xfrm>
            <a:off x="8229600" y="1066800"/>
            <a:ext cx="3657600" cy="36576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342900" marR="0" indent="-34290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7" name="Rectangle 6"/>
          <p:cNvSpPr>
            <a:spLocks noGrp="1"/>
          </p:cNvSpPr>
          <p:nvPr>
            <p:ph type="body" sz="quarter" idx="13" hasCustomPrompt="1"/>
          </p:nvPr>
        </p:nvSpPr>
        <p:spPr>
          <a:xfrm>
            <a:off x="304800" y="4876800"/>
            <a:ext cx="3657600" cy="1447800"/>
          </a:xfrm>
        </p:spPr>
        <p:txBody>
          <a:bodyPr anchor="t" anchorCtr="0">
            <a:noAutofit/>
          </a:bodyPr>
          <a:lstStyle>
            <a:lvl1pPr marL="0" marR="0" indent="0" algn="l" rtl="0" eaLnBrk="1" latinLnBrk="0" hangingPunct="1">
              <a:spcBef>
                <a:spcPct val="20000"/>
              </a:spcBef>
              <a:buFontTx/>
              <a:buNone/>
              <a:defRPr kumimoji="0" lang="fr-FR" sz="18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6" name="Rectangle 6"/>
          <p:cNvSpPr>
            <a:spLocks noGrp="1"/>
          </p:cNvSpPr>
          <p:nvPr>
            <p:ph type="body" sz="quarter" idx="14" hasCustomPrompt="1"/>
          </p:nvPr>
        </p:nvSpPr>
        <p:spPr>
          <a:xfrm>
            <a:off x="4267200" y="4876800"/>
            <a:ext cx="3657600" cy="1447800"/>
          </a:xfrm>
        </p:spPr>
        <p:txBody>
          <a:bodyPr anchor="t" anchorCtr="0">
            <a:noAutofit/>
          </a:bodyPr>
          <a:lstStyle>
            <a:lvl1pPr marL="0" marR="0" indent="0" algn="l" rtl="0" eaLnBrk="1" latinLnBrk="0" hangingPunct="1">
              <a:spcBef>
                <a:spcPct val="20000"/>
              </a:spcBef>
              <a:buFontTx/>
              <a:buNone/>
              <a:defRPr kumimoji="0" lang="fr-FR" sz="18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14" name="Rectangle 6"/>
          <p:cNvSpPr>
            <a:spLocks noGrp="1"/>
          </p:cNvSpPr>
          <p:nvPr>
            <p:ph type="body" sz="quarter" idx="15" hasCustomPrompt="1"/>
          </p:nvPr>
        </p:nvSpPr>
        <p:spPr>
          <a:xfrm>
            <a:off x="8229600" y="4876800"/>
            <a:ext cx="3657600" cy="1447800"/>
          </a:xfrm>
        </p:spPr>
        <p:txBody>
          <a:bodyPr anchor="t" anchorCtr="0">
            <a:noAutofit/>
          </a:bodyPr>
          <a:lstStyle>
            <a:lvl1pPr marL="0" marR="0" indent="0" algn="l" rtl="0" eaLnBrk="1" latinLnBrk="0" hangingPunct="1">
              <a:spcBef>
                <a:spcPct val="20000"/>
              </a:spcBef>
              <a:buFontTx/>
              <a:buNone/>
              <a:defRPr kumimoji="0" lang="fr-FR" sz="18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8" name="Rectangle 7"/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B8021DDE-D1B8-2849-88C3-BEC944A8092C}" type="datetimeFigureOut">
              <a:rPr lang="fr-FR" smtClean="0"/>
              <a:t>19/06/2022</a:t>
            </a:fld>
            <a:endParaRPr lang="fr-FR"/>
          </a:p>
        </p:txBody>
      </p:sp>
      <p:sp>
        <p:nvSpPr>
          <p:cNvPr id="9" name="Rectangle 8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A5BCFD1A-A825-6240-8138-8A575D3D8A3C}" type="slidenum">
              <a:rPr lang="fr-FR" smtClean="0"/>
              <a:t>‹N°›</a:t>
            </a:fld>
            <a:endParaRPr lang="fr-FR"/>
          </a:p>
        </p:txBody>
      </p:sp>
      <p:sp>
        <p:nvSpPr>
          <p:cNvPr id="10" name="Rectangle 9"/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  <p:transition>
    <p:fade/>
  </p:transition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Faire glisser l'image vers l'espace réservé ou cliquer sur l'icône pour l'ajouter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73A2B-BE3F-0148-AB34-7E1A706EED95}" type="datetimeFigureOut">
              <a:rPr lang="fr-FR" smtClean="0"/>
              <a:pPr/>
              <a:t>19/06/2022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6513B-02DD-9C46-B9C5-4F67428EAC3E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73A2B-BE3F-0148-AB34-7E1A706EED95}" type="datetimeFigureOut">
              <a:rPr lang="fr-FR" smtClean="0"/>
              <a:pPr/>
              <a:t>19/06/2022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6513B-02DD-9C46-B9C5-4F67428EAC3E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73A2B-BE3F-0148-AB34-7E1A706EED95}" type="datetimeFigureOut">
              <a:rPr lang="fr-FR" smtClean="0"/>
              <a:pPr/>
              <a:t>19/06/2022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6513B-02DD-9C46-B9C5-4F67428EAC3E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re et 4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sz="quarter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859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3"/>
          </p:nvPr>
        </p:nvSpPr>
        <p:spPr>
          <a:xfrm>
            <a:off x="609600" y="3938589"/>
            <a:ext cx="5384800" cy="2187575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BBE0A5-C6EC-4065-BDEE-599A365D0DF3}" type="slidenum">
              <a:rPr lang="fr-FR" smtClean="0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re. Texte et 2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3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8CD8FA-61DC-47FE-A485-0F79CDA50B27}" type="slidenum">
              <a:rPr lang="fr-FR" smtClean="0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uverture de l'albu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7"/>
          <p:cNvSpPr>
            <a:spLocks noGrp="1"/>
          </p:cNvSpPr>
          <p:nvPr>
            <p:ph type="title" hasCustomPrompt="1"/>
          </p:nvPr>
        </p:nvSpPr>
        <p:spPr>
          <a:xfrm>
            <a:off x="304802" y="3962400"/>
            <a:ext cx="11064647" cy="1066800"/>
          </a:xfrm>
        </p:spPr>
        <p:txBody>
          <a:bodyPr bIns="0"/>
          <a:lstStyle>
            <a:lvl1pPr algn="r" eaLnBrk="1" latinLnBrk="0" hangingPunct="1">
              <a:defRPr kumimoji="0" lang="fr-FR"/>
            </a:lvl1pPr>
            <a:extLst/>
          </a:lstStyle>
          <a:p>
            <a:r>
              <a:rPr kumimoji="0" lang="fr-FR"/>
              <a:t>Cliquez pour ajouter le titre de l'album photo</a:t>
            </a:r>
          </a:p>
        </p:txBody>
      </p:sp>
      <p:sp>
        <p:nvSpPr>
          <p:cNvPr id="9" name="Rectangle 7"/>
          <p:cNvSpPr>
            <a:spLocks noGrp="1"/>
          </p:cNvSpPr>
          <p:nvPr>
            <p:ph type="body" sz="quarter" idx="10" hasCustomPrompt="1"/>
          </p:nvPr>
        </p:nvSpPr>
        <p:spPr>
          <a:xfrm>
            <a:off x="2844800" y="5133975"/>
            <a:ext cx="8515928" cy="1219200"/>
          </a:xfrm>
        </p:spPr>
        <p:txBody>
          <a:bodyPr vert="horz" tIns="0" anchor="t" anchorCtr="0">
            <a:noAutofit/>
          </a:bodyPr>
          <a:lstStyle>
            <a:lvl1pPr marL="0" marR="0" indent="0" algn="r" rtl="0" eaLnBrk="1" latinLnBrk="0" hangingPunct="1">
              <a:spcBef>
                <a:spcPct val="20000"/>
              </a:spcBef>
              <a:buFontTx/>
              <a:buNone/>
              <a:defRPr kumimoji="0" lang="fr-FR" sz="1800" i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kumimoji="0" lang="fr-FR"/>
              <a:t>Cliquez pour ajouter la date et d'autres informations</a:t>
            </a:r>
          </a:p>
        </p:txBody>
      </p:sp>
      <p:sp>
        <p:nvSpPr>
          <p:cNvPr id="27" name="Rectangle 6"/>
          <p:cNvSpPr>
            <a:spLocks noGrp="1"/>
          </p:cNvSpPr>
          <p:nvPr>
            <p:ph type="pic" sz="quarter" idx="11"/>
          </p:nvPr>
        </p:nvSpPr>
        <p:spPr>
          <a:xfrm>
            <a:off x="8128000" y="1600200"/>
            <a:ext cx="3048000" cy="22860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/>
          <a:lstStyle/>
          <a:p>
            <a:pPr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11" name="Rectangle 10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37173A2B-BE3F-0148-AB34-7E1A706EED95}" type="datetimeFigureOut">
              <a:rPr lang="fr-FR" smtClean="0"/>
              <a:pPr/>
              <a:t>19/06/2022</a:t>
            </a:fld>
            <a:endParaRPr lang="fr-FR"/>
          </a:p>
        </p:txBody>
      </p:sp>
      <p:sp>
        <p:nvSpPr>
          <p:cNvPr id="12" name="Rectangle 11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C0A6513B-02DD-9C46-B9C5-4F67428EAC3E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13" name="Rectangle 12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  <p:transition>
    <p:fade/>
  </p:transition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Cliquez pour modifier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73A2B-BE3F-0148-AB34-7E1A706EED95}" type="datetimeFigureOut">
              <a:rPr lang="fr-FR" smtClean="0"/>
              <a:pPr/>
              <a:t>19/06/2022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6513B-02DD-9C46-B9C5-4F67428EAC3E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73A2B-BE3F-0148-AB34-7E1A706EED95}" type="datetimeFigureOut">
              <a:rPr lang="fr-FR" smtClean="0"/>
              <a:pPr/>
              <a:t>19/06/2022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6513B-02DD-9C46-B9C5-4F67428EAC3E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73A2B-BE3F-0148-AB34-7E1A706EED95}" type="datetimeFigureOut">
              <a:rPr lang="fr-FR" smtClean="0"/>
              <a:pPr/>
              <a:t>19/06/2022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6513B-02DD-9C46-B9C5-4F67428EAC3E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73A2B-BE3F-0148-AB34-7E1A706EED95}" type="datetimeFigureOut">
              <a:rPr lang="fr-FR" smtClean="0"/>
              <a:pPr/>
              <a:t>19/06/2022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6513B-02DD-9C46-B9C5-4F67428EAC3E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theme" Target="../theme/theme1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5.xml"/><Relationship Id="rId13" Type="http://schemas.openxmlformats.org/officeDocument/2006/relationships/slideLayout" Target="../slideLayouts/slideLayout190.xml"/><Relationship Id="rId18" Type="http://schemas.openxmlformats.org/officeDocument/2006/relationships/slideLayout" Target="../slideLayouts/slideLayout195.xml"/><Relationship Id="rId26" Type="http://schemas.openxmlformats.org/officeDocument/2006/relationships/slideLayout" Target="../slideLayouts/slideLayout203.xml"/><Relationship Id="rId3" Type="http://schemas.openxmlformats.org/officeDocument/2006/relationships/slideLayout" Target="../slideLayouts/slideLayout180.xml"/><Relationship Id="rId21" Type="http://schemas.openxmlformats.org/officeDocument/2006/relationships/slideLayout" Target="../slideLayouts/slideLayout198.xml"/><Relationship Id="rId7" Type="http://schemas.openxmlformats.org/officeDocument/2006/relationships/slideLayout" Target="../slideLayouts/slideLayout184.xml"/><Relationship Id="rId12" Type="http://schemas.openxmlformats.org/officeDocument/2006/relationships/slideLayout" Target="../slideLayouts/slideLayout189.xml"/><Relationship Id="rId17" Type="http://schemas.openxmlformats.org/officeDocument/2006/relationships/slideLayout" Target="../slideLayouts/slideLayout194.xml"/><Relationship Id="rId25" Type="http://schemas.openxmlformats.org/officeDocument/2006/relationships/slideLayout" Target="../slideLayouts/slideLayout202.xml"/><Relationship Id="rId2" Type="http://schemas.openxmlformats.org/officeDocument/2006/relationships/slideLayout" Target="../slideLayouts/slideLayout179.xml"/><Relationship Id="rId16" Type="http://schemas.openxmlformats.org/officeDocument/2006/relationships/slideLayout" Target="../slideLayouts/slideLayout193.xml"/><Relationship Id="rId20" Type="http://schemas.openxmlformats.org/officeDocument/2006/relationships/slideLayout" Target="../slideLayouts/slideLayout197.xml"/><Relationship Id="rId29" Type="http://schemas.openxmlformats.org/officeDocument/2006/relationships/theme" Target="../theme/theme10.xml"/><Relationship Id="rId1" Type="http://schemas.openxmlformats.org/officeDocument/2006/relationships/slideLayout" Target="../slideLayouts/slideLayout178.xml"/><Relationship Id="rId6" Type="http://schemas.openxmlformats.org/officeDocument/2006/relationships/slideLayout" Target="../slideLayouts/slideLayout183.xml"/><Relationship Id="rId11" Type="http://schemas.openxmlformats.org/officeDocument/2006/relationships/slideLayout" Target="../slideLayouts/slideLayout188.xml"/><Relationship Id="rId24" Type="http://schemas.openxmlformats.org/officeDocument/2006/relationships/slideLayout" Target="../slideLayouts/slideLayout201.xml"/><Relationship Id="rId5" Type="http://schemas.openxmlformats.org/officeDocument/2006/relationships/slideLayout" Target="../slideLayouts/slideLayout182.xml"/><Relationship Id="rId15" Type="http://schemas.openxmlformats.org/officeDocument/2006/relationships/slideLayout" Target="../slideLayouts/slideLayout192.xml"/><Relationship Id="rId23" Type="http://schemas.openxmlformats.org/officeDocument/2006/relationships/slideLayout" Target="../slideLayouts/slideLayout200.xml"/><Relationship Id="rId28" Type="http://schemas.openxmlformats.org/officeDocument/2006/relationships/slideLayout" Target="../slideLayouts/slideLayout205.xml"/><Relationship Id="rId10" Type="http://schemas.openxmlformats.org/officeDocument/2006/relationships/slideLayout" Target="../slideLayouts/slideLayout187.xml"/><Relationship Id="rId19" Type="http://schemas.openxmlformats.org/officeDocument/2006/relationships/slideLayout" Target="../slideLayouts/slideLayout196.xml"/><Relationship Id="rId4" Type="http://schemas.openxmlformats.org/officeDocument/2006/relationships/slideLayout" Target="../slideLayouts/slideLayout181.xml"/><Relationship Id="rId9" Type="http://schemas.openxmlformats.org/officeDocument/2006/relationships/slideLayout" Target="../slideLayouts/slideLayout186.xml"/><Relationship Id="rId14" Type="http://schemas.openxmlformats.org/officeDocument/2006/relationships/slideLayout" Target="../slideLayouts/slideLayout191.xml"/><Relationship Id="rId22" Type="http://schemas.openxmlformats.org/officeDocument/2006/relationships/slideLayout" Target="../slideLayouts/slideLayout199.xml"/><Relationship Id="rId27" Type="http://schemas.openxmlformats.org/officeDocument/2006/relationships/slideLayout" Target="../slideLayouts/slideLayout204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3.xml"/><Relationship Id="rId13" Type="http://schemas.openxmlformats.org/officeDocument/2006/relationships/slideLayout" Target="../slideLayouts/slideLayout218.xml"/><Relationship Id="rId18" Type="http://schemas.openxmlformats.org/officeDocument/2006/relationships/slideLayout" Target="../slideLayouts/slideLayout223.xml"/><Relationship Id="rId26" Type="http://schemas.openxmlformats.org/officeDocument/2006/relationships/slideLayout" Target="../slideLayouts/slideLayout231.xml"/><Relationship Id="rId3" Type="http://schemas.openxmlformats.org/officeDocument/2006/relationships/slideLayout" Target="../slideLayouts/slideLayout208.xml"/><Relationship Id="rId21" Type="http://schemas.openxmlformats.org/officeDocument/2006/relationships/slideLayout" Target="../slideLayouts/slideLayout226.xml"/><Relationship Id="rId7" Type="http://schemas.openxmlformats.org/officeDocument/2006/relationships/slideLayout" Target="../slideLayouts/slideLayout212.xml"/><Relationship Id="rId12" Type="http://schemas.openxmlformats.org/officeDocument/2006/relationships/slideLayout" Target="../slideLayouts/slideLayout217.xml"/><Relationship Id="rId17" Type="http://schemas.openxmlformats.org/officeDocument/2006/relationships/slideLayout" Target="../slideLayouts/slideLayout222.xml"/><Relationship Id="rId25" Type="http://schemas.openxmlformats.org/officeDocument/2006/relationships/slideLayout" Target="../slideLayouts/slideLayout230.xml"/><Relationship Id="rId2" Type="http://schemas.openxmlformats.org/officeDocument/2006/relationships/slideLayout" Target="../slideLayouts/slideLayout207.xml"/><Relationship Id="rId16" Type="http://schemas.openxmlformats.org/officeDocument/2006/relationships/slideLayout" Target="../slideLayouts/slideLayout221.xml"/><Relationship Id="rId20" Type="http://schemas.openxmlformats.org/officeDocument/2006/relationships/slideLayout" Target="../slideLayouts/slideLayout225.xml"/><Relationship Id="rId29" Type="http://schemas.openxmlformats.org/officeDocument/2006/relationships/theme" Target="../theme/theme11.xml"/><Relationship Id="rId1" Type="http://schemas.openxmlformats.org/officeDocument/2006/relationships/slideLayout" Target="../slideLayouts/slideLayout206.xml"/><Relationship Id="rId6" Type="http://schemas.openxmlformats.org/officeDocument/2006/relationships/slideLayout" Target="../slideLayouts/slideLayout211.xml"/><Relationship Id="rId11" Type="http://schemas.openxmlformats.org/officeDocument/2006/relationships/slideLayout" Target="../slideLayouts/slideLayout216.xml"/><Relationship Id="rId24" Type="http://schemas.openxmlformats.org/officeDocument/2006/relationships/slideLayout" Target="../slideLayouts/slideLayout229.xml"/><Relationship Id="rId5" Type="http://schemas.openxmlformats.org/officeDocument/2006/relationships/slideLayout" Target="../slideLayouts/slideLayout210.xml"/><Relationship Id="rId15" Type="http://schemas.openxmlformats.org/officeDocument/2006/relationships/slideLayout" Target="../slideLayouts/slideLayout220.xml"/><Relationship Id="rId23" Type="http://schemas.openxmlformats.org/officeDocument/2006/relationships/slideLayout" Target="../slideLayouts/slideLayout228.xml"/><Relationship Id="rId28" Type="http://schemas.openxmlformats.org/officeDocument/2006/relationships/slideLayout" Target="../slideLayouts/slideLayout233.xml"/><Relationship Id="rId10" Type="http://schemas.openxmlformats.org/officeDocument/2006/relationships/slideLayout" Target="../slideLayouts/slideLayout215.xml"/><Relationship Id="rId19" Type="http://schemas.openxmlformats.org/officeDocument/2006/relationships/slideLayout" Target="../slideLayouts/slideLayout224.xml"/><Relationship Id="rId4" Type="http://schemas.openxmlformats.org/officeDocument/2006/relationships/slideLayout" Target="../slideLayouts/slideLayout209.xml"/><Relationship Id="rId9" Type="http://schemas.openxmlformats.org/officeDocument/2006/relationships/slideLayout" Target="../slideLayouts/slideLayout214.xml"/><Relationship Id="rId14" Type="http://schemas.openxmlformats.org/officeDocument/2006/relationships/slideLayout" Target="../slideLayouts/slideLayout219.xml"/><Relationship Id="rId22" Type="http://schemas.openxmlformats.org/officeDocument/2006/relationships/slideLayout" Target="../slideLayouts/slideLayout227.xml"/><Relationship Id="rId27" Type="http://schemas.openxmlformats.org/officeDocument/2006/relationships/slideLayout" Target="../slideLayouts/slideLayout23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9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13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slideLayout" Target="../slideLayouts/slideLayout51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Relationship Id="rId14" Type="http://schemas.openxmlformats.org/officeDocument/2006/relationships/slideLayout" Target="../slideLayouts/slideLayout5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1.xml"/><Relationship Id="rId13" Type="http://schemas.openxmlformats.org/officeDocument/2006/relationships/slideLayout" Target="../slideLayouts/slideLayout66.xml"/><Relationship Id="rId18" Type="http://schemas.openxmlformats.org/officeDocument/2006/relationships/slideLayout" Target="../slideLayouts/slideLayout71.xml"/><Relationship Id="rId26" Type="http://schemas.openxmlformats.org/officeDocument/2006/relationships/slideLayout" Target="../slideLayouts/slideLayout79.xml"/><Relationship Id="rId3" Type="http://schemas.openxmlformats.org/officeDocument/2006/relationships/slideLayout" Target="../slideLayouts/slideLayout56.xml"/><Relationship Id="rId21" Type="http://schemas.openxmlformats.org/officeDocument/2006/relationships/slideLayout" Target="../slideLayouts/slideLayout74.xml"/><Relationship Id="rId7" Type="http://schemas.openxmlformats.org/officeDocument/2006/relationships/slideLayout" Target="../slideLayouts/slideLayout60.xml"/><Relationship Id="rId12" Type="http://schemas.openxmlformats.org/officeDocument/2006/relationships/slideLayout" Target="../slideLayouts/slideLayout65.xml"/><Relationship Id="rId17" Type="http://schemas.openxmlformats.org/officeDocument/2006/relationships/slideLayout" Target="../slideLayouts/slideLayout70.xml"/><Relationship Id="rId25" Type="http://schemas.openxmlformats.org/officeDocument/2006/relationships/slideLayout" Target="../slideLayouts/slideLayout78.xml"/><Relationship Id="rId2" Type="http://schemas.openxmlformats.org/officeDocument/2006/relationships/slideLayout" Target="../slideLayouts/slideLayout55.xml"/><Relationship Id="rId16" Type="http://schemas.openxmlformats.org/officeDocument/2006/relationships/slideLayout" Target="../slideLayouts/slideLayout69.xml"/><Relationship Id="rId20" Type="http://schemas.openxmlformats.org/officeDocument/2006/relationships/slideLayout" Target="../slideLayouts/slideLayout73.xml"/><Relationship Id="rId29" Type="http://schemas.openxmlformats.org/officeDocument/2006/relationships/theme" Target="../theme/theme4.xml"/><Relationship Id="rId1" Type="http://schemas.openxmlformats.org/officeDocument/2006/relationships/slideLayout" Target="../slideLayouts/slideLayout54.xml"/><Relationship Id="rId6" Type="http://schemas.openxmlformats.org/officeDocument/2006/relationships/slideLayout" Target="../slideLayouts/slideLayout59.xml"/><Relationship Id="rId11" Type="http://schemas.openxmlformats.org/officeDocument/2006/relationships/slideLayout" Target="../slideLayouts/slideLayout64.xml"/><Relationship Id="rId24" Type="http://schemas.openxmlformats.org/officeDocument/2006/relationships/slideLayout" Target="../slideLayouts/slideLayout77.xml"/><Relationship Id="rId5" Type="http://schemas.openxmlformats.org/officeDocument/2006/relationships/slideLayout" Target="../slideLayouts/slideLayout58.xml"/><Relationship Id="rId15" Type="http://schemas.openxmlformats.org/officeDocument/2006/relationships/slideLayout" Target="../slideLayouts/slideLayout68.xml"/><Relationship Id="rId23" Type="http://schemas.openxmlformats.org/officeDocument/2006/relationships/slideLayout" Target="../slideLayouts/slideLayout76.xml"/><Relationship Id="rId28" Type="http://schemas.openxmlformats.org/officeDocument/2006/relationships/slideLayout" Target="../slideLayouts/slideLayout81.xml"/><Relationship Id="rId10" Type="http://schemas.openxmlformats.org/officeDocument/2006/relationships/slideLayout" Target="../slideLayouts/slideLayout63.xml"/><Relationship Id="rId19" Type="http://schemas.openxmlformats.org/officeDocument/2006/relationships/slideLayout" Target="../slideLayouts/slideLayout72.xml"/><Relationship Id="rId4" Type="http://schemas.openxmlformats.org/officeDocument/2006/relationships/slideLayout" Target="../slideLayouts/slideLayout57.xml"/><Relationship Id="rId9" Type="http://schemas.openxmlformats.org/officeDocument/2006/relationships/slideLayout" Target="../slideLayouts/slideLayout62.xml"/><Relationship Id="rId14" Type="http://schemas.openxmlformats.org/officeDocument/2006/relationships/slideLayout" Target="../slideLayouts/slideLayout67.xml"/><Relationship Id="rId22" Type="http://schemas.openxmlformats.org/officeDocument/2006/relationships/slideLayout" Target="../slideLayouts/slideLayout75.xml"/><Relationship Id="rId27" Type="http://schemas.openxmlformats.org/officeDocument/2006/relationships/slideLayout" Target="../slideLayouts/slideLayout80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9.xml"/><Relationship Id="rId13" Type="http://schemas.openxmlformats.org/officeDocument/2006/relationships/slideLayout" Target="../slideLayouts/slideLayout94.xml"/><Relationship Id="rId3" Type="http://schemas.openxmlformats.org/officeDocument/2006/relationships/slideLayout" Target="../slideLayouts/slideLayout84.xml"/><Relationship Id="rId7" Type="http://schemas.openxmlformats.org/officeDocument/2006/relationships/slideLayout" Target="../slideLayouts/slideLayout88.xml"/><Relationship Id="rId12" Type="http://schemas.openxmlformats.org/officeDocument/2006/relationships/slideLayout" Target="../slideLayouts/slideLayout93.xml"/><Relationship Id="rId2" Type="http://schemas.openxmlformats.org/officeDocument/2006/relationships/slideLayout" Target="../slideLayouts/slideLayout83.xml"/><Relationship Id="rId1" Type="http://schemas.openxmlformats.org/officeDocument/2006/relationships/slideLayout" Target="../slideLayouts/slideLayout82.xml"/><Relationship Id="rId6" Type="http://schemas.openxmlformats.org/officeDocument/2006/relationships/slideLayout" Target="../slideLayouts/slideLayout87.xml"/><Relationship Id="rId11" Type="http://schemas.openxmlformats.org/officeDocument/2006/relationships/slideLayout" Target="../slideLayouts/slideLayout92.xml"/><Relationship Id="rId5" Type="http://schemas.openxmlformats.org/officeDocument/2006/relationships/slideLayout" Target="../slideLayouts/slideLayout86.xml"/><Relationship Id="rId15" Type="http://schemas.openxmlformats.org/officeDocument/2006/relationships/theme" Target="../theme/theme5.xml"/><Relationship Id="rId10" Type="http://schemas.openxmlformats.org/officeDocument/2006/relationships/slideLayout" Target="../slideLayouts/slideLayout91.xml"/><Relationship Id="rId4" Type="http://schemas.openxmlformats.org/officeDocument/2006/relationships/slideLayout" Target="../slideLayouts/slideLayout85.xml"/><Relationship Id="rId9" Type="http://schemas.openxmlformats.org/officeDocument/2006/relationships/slideLayout" Target="../slideLayouts/slideLayout90.xml"/><Relationship Id="rId14" Type="http://schemas.openxmlformats.org/officeDocument/2006/relationships/slideLayout" Target="../slideLayouts/slideLayout9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3.xml"/><Relationship Id="rId13" Type="http://schemas.openxmlformats.org/officeDocument/2006/relationships/slideLayout" Target="../slideLayouts/slideLayout108.xml"/><Relationship Id="rId3" Type="http://schemas.openxmlformats.org/officeDocument/2006/relationships/slideLayout" Target="../slideLayouts/slideLayout98.xml"/><Relationship Id="rId7" Type="http://schemas.openxmlformats.org/officeDocument/2006/relationships/slideLayout" Target="../slideLayouts/slideLayout102.xml"/><Relationship Id="rId12" Type="http://schemas.openxmlformats.org/officeDocument/2006/relationships/slideLayout" Target="../slideLayouts/slideLayout107.xml"/><Relationship Id="rId2" Type="http://schemas.openxmlformats.org/officeDocument/2006/relationships/slideLayout" Target="../slideLayouts/slideLayout97.xml"/><Relationship Id="rId1" Type="http://schemas.openxmlformats.org/officeDocument/2006/relationships/slideLayout" Target="../slideLayouts/slideLayout96.xml"/><Relationship Id="rId6" Type="http://schemas.openxmlformats.org/officeDocument/2006/relationships/slideLayout" Target="../slideLayouts/slideLayout101.xml"/><Relationship Id="rId11" Type="http://schemas.openxmlformats.org/officeDocument/2006/relationships/slideLayout" Target="../slideLayouts/slideLayout106.xml"/><Relationship Id="rId5" Type="http://schemas.openxmlformats.org/officeDocument/2006/relationships/slideLayout" Target="../slideLayouts/slideLayout100.xml"/><Relationship Id="rId15" Type="http://schemas.openxmlformats.org/officeDocument/2006/relationships/theme" Target="../theme/theme6.xml"/><Relationship Id="rId10" Type="http://schemas.openxmlformats.org/officeDocument/2006/relationships/slideLayout" Target="../slideLayouts/slideLayout105.xml"/><Relationship Id="rId4" Type="http://schemas.openxmlformats.org/officeDocument/2006/relationships/slideLayout" Target="../slideLayouts/slideLayout99.xml"/><Relationship Id="rId9" Type="http://schemas.openxmlformats.org/officeDocument/2006/relationships/slideLayout" Target="../slideLayouts/slideLayout104.xml"/><Relationship Id="rId14" Type="http://schemas.openxmlformats.org/officeDocument/2006/relationships/slideLayout" Target="../slideLayouts/slideLayout109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7.xml"/><Relationship Id="rId13" Type="http://schemas.openxmlformats.org/officeDocument/2006/relationships/slideLayout" Target="../slideLayouts/slideLayout122.xml"/><Relationship Id="rId18" Type="http://schemas.openxmlformats.org/officeDocument/2006/relationships/slideLayout" Target="../slideLayouts/slideLayout127.xml"/><Relationship Id="rId26" Type="http://schemas.openxmlformats.org/officeDocument/2006/relationships/slideLayout" Target="../slideLayouts/slideLayout135.xml"/><Relationship Id="rId3" Type="http://schemas.openxmlformats.org/officeDocument/2006/relationships/slideLayout" Target="../slideLayouts/slideLayout112.xml"/><Relationship Id="rId21" Type="http://schemas.openxmlformats.org/officeDocument/2006/relationships/slideLayout" Target="../slideLayouts/slideLayout130.xml"/><Relationship Id="rId7" Type="http://schemas.openxmlformats.org/officeDocument/2006/relationships/slideLayout" Target="../slideLayouts/slideLayout116.xml"/><Relationship Id="rId12" Type="http://schemas.openxmlformats.org/officeDocument/2006/relationships/slideLayout" Target="../slideLayouts/slideLayout121.xml"/><Relationship Id="rId17" Type="http://schemas.openxmlformats.org/officeDocument/2006/relationships/slideLayout" Target="../slideLayouts/slideLayout126.xml"/><Relationship Id="rId25" Type="http://schemas.openxmlformats.org/officeDocument/2006/relationships/slideLayout" Target="../slideLayouts/slideLayout134.xml"/><Relationship Id="rId2" Type="http://schemas.openxmlformats.org/officeDocument/2006/relationships/slideLayout" Target="../slideLayouts/slideLayout111.xml"/><Relationship Id="rId16" Type="http://schemas.openxmlformats.org/officeDocument/2006/relationships/slideLayout" Target="../slideLayouts/slideLayout125.xml"/><Relationship Id="rId20" Type="http://schemas.openxmlformats.org/officeDocument/2006/relationships/slideLayout" Target="../slideLayouts/slideLayout129.xml"/><Relationship Id="rId29" Type="http://schemas.openxmlformats.org/officeDocument/2006/relationships/theme" Target="../theme/theme7.xml"/><Relationship Id="rId1" Type="http://schemas.openxmlformats.org/officeDocument/2006/relationships/slideLayout" Target="../slideLayouts/slideLayout110.xml"/><Relationship Id="rId6" Type="http://schemas.openxmlformats.org/officeDocument/2006/relationships/slideLayout" Target="../slideLayouts/slideLayout115.xml"/><Relationship Id="rId11" Type="http://schemas.openxmlformats.org/officeDocument/2006/relationships/slideLayout" Target="../slideLayouts/slideLayout120.xml"/><Relationship Id="rId24" Type="http://schemas.openxmlformats.org/officeDocument/2006/relationships/slideLayout" Target="../slideLayouts/slideLayout133.xml"/><Relationship Id="rId5" Type="http://schemas.openxmlformats.org/officeDocument/2006/relationships/slideLayout" Target="../slideLayouts/slideLayout114.xml"/><Relationship Id="rId15" Type="http://schemas.openxmlformats.org/officeDocument/2006/relationships/slideLayout" Target="../slideLayouts/slideLayout124.xml"/><Relationship Id="rId23" Type="http://schemas.openxmlformats.org/officeDocument/2006/relationships/slideLayout" Target="../slideLayouts/slideLayout132.xml"/><Relationship Id="rId28" Type="http://schemas.openxmlformats.org/officeDocument/2006/relationships/slideLayout" Target="../slideLayouts/slideLayout137.xml"/><Relationship Id="rId10" Type="http://schemas.openxmlformats.org/officeDocument/2006/relationships/slideLayout" Target="../slideLayouts/slideLayout119.xml"/><Relationship Id="rId19" Type="http://schemas.openxmlformats.org/officeDocument/2006/relationships/slideLayout" Target="../slideLayouts/slideLayout128.xml"/><Relationship Id="rId4" Type="http://schemas.openxmlformats.org/officeDocument/2006/relationships/slideLayout" Target="../slideLayouts/slideLayout113.xml"/><Relationship Id="rId9" Type="http://schemas.openxmlformats.org/officeDocument/2006/relationships/slideLayout" Target="../slideLayouts/slideLayout118.xml"/><Relationship Id="rId14" Type="http://schemas.openxmlformats.org/officeDocument/2006/relationships/slideLayout" Target="../slideLayouts/slideLayout123.xml"/><Relationship Id="rId22" Type="http://schemas.openxmlformats.org/officeDocument/2006/relationships/slideLayout" Target="../slideLayouts/slideLayout131.xml"/><Relationship Id="rId27" Type="http://schemas.openxmlformats.org/officeDocument/2006/relationships/slideLayout" Target="../slideLayouts/slideLayout136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5.xml"/><Relationship Id="rId13" Type="http://schemas.openxmlformats.org/officeDocument/2006/relationships/slideLayout" Target="../slideLayouts/slideLayout150.xml"/><Relationship Id="rId3" Type="http://schemas.openxmlformats.org/officeDocument/2006/relationships/slideLayout" Target="../slideLayouts/slideLayout140.xml"/><Relationship Id="rId7" Type="http://schemas.openxmlformats.org/officeDocument/2006/relationships/slideLayout" Target="../slideLayouts/slideLayout144.xml"/><Relationship Id="rId12" Type="http://schemas.openxmlformats.org/officeDocument/2006/relationships/slideLayout" Target="../slideLayouts/slideLayout149.xml"/><Relationship Id="rId2" Type="http://schemas.openxmlformats.org/officeDocument/2006/relationships/slideLayout" Target="../slideLayouts/slideLayout139.xml"/><Relationship Id="rId1" Type="http://schemas.openxmlformats.org/officeDocument/2006/relationships/slideLayout" Target="../slideLayouts/slideLayout138.xml"/><Relationship Id="rId6" Type="http://schemas.openxmlformats.org/officeDocument/2006/relationships/slideLayout" Target="../slideLayouts/slideLayout143.xml"/><Relationship Id="rId11" Type="http://schemas.openxmlformats.org/officeDocument/2006/relationships/slideLayout" Target="../slideLayouts/slideLayout148.xml"/><Relationship Id="rId5" Type="http://schemas.openxmlformats.org/officeDocument/2006/relationships/slideLayout" Target="../slideLayouts/slideLayout142.xml"/><Relationship Id="rId10" Type="http://schemas.openxmlformats.org/officeDocument/2006/relationships/slideLayout" Target="../slideLayouts/slideLayout147.xml"/><Relationship Id="rId4" Type="http://schemas.openxmlformats.org/officeDocument/2006/relationships/slideLayout" Target="../slideLayouts/slideLayout141.xml"/><Relationship Id="rId9" Type="http://schemas.openxmlformats.org/officeDocument/2006/relationships/slideLayout" Target="../slideLayouts/slideLayout146.xml"/><Relationship Id="rId14" Type="http://schemas.openxmlformats.org/officeDocument/2006/relationships/theme" Target="../theme/theme8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8.xml"/><Relationship Id="rId13" Type="http://schemas.openxmlformats.org/officeDocument/2006/relationships/slideLayout" Target="../slideLayouts/slideLayout163.xml"/><Relationship Id="rId18" Type="http://schemas.openxmlformats.org/officeDocument/2006/relationships/slideLayout" Target="../slideLayouts/slideLayout168.xml"/><Relationship Id="rId26" Type="http://schemas.openxmlformats.org/officeDocument/2006/relationships/slideLayout" Target="../slideLayouts/slideLayout176.xml"/><Relationship Id="rId3" Type="http://schemas.openxmlformats.org/officeDocument/2006/relationships/slideLayout" Target="../slideLayouts/slideLayout153.xml"/><Relationship Id="rId21" Type="http://schemas.openxmlformats.org/officeDocument/2006/relationships/slideLayout" Target="../slideLayouts/slideLayout171.xml"/><Relationship Id="rId7" Type="http://schemas.openxmlformats.org/officeDocument/2006/relationships/slideLayout" Target="../slideLayouts/slideLayout157.xml"/><Relationship Id="rId12" Type="http://schemas.openxmlformats.org/officeDocument/2006/relationships/slideLayout" Target="../slideLayouts/slideLayout162.xml"/><Relationship Id="rId17" Type="http://schemas.openxmlformats.org/officeDocument/2006/relationships/slideLayout" Target="../slideLayouts/slideLayout167.xml"/><Relationship Id="rId25" Type="http://schemas.openxmlformats.org/officeDocument/2006/relationships/slideLayout" Target="../slideLayouts/slideLayout175.xml"/><Relationship Id="rId2" Type="http://schemas.openxmlformats.org/officeDocument/2006/relationships/slideLayout" Target="../slideLayouts/slideLayout152.xml"/><Relationship Id="rId16" Type="http://schemas.openxmlformats.org/officeDocument/2006/relationships/slideLayout" Target="../slideLayouts/slideLayout166.xml"/><Relationship Id="rId20" Type="http://schemas.openxmlformats.org/officeDocument/2006/relationships/slideLayout" Target="../slideLayouts/slideLayout170.xml"/><Relationship Id="rId1" Type="http://schemas.openxmlformats.org/officeDocument/2006/relationships/slideLayout" Target="../slideLayouts/slideLayout151.xml"/><Relationship Id="rId6" Type="http://schemas.openxmlformats.org/officeDocument/2006/relationships/slideLayout" Target="../slideLayouts/slideLayout156.xml"/><Relationship Id="rId11" Type="http://schemas.openxmlformats.org/officeDocument/2006/relationships/slideLayout" Target="../slideLayouts/slideLayout161.xml"/><Relationship Id="rId24" Type="http://schemas.openxmlformats.org/officeDocument/2006/relationships/slideLayout" Target="../slideLayouts/slideLayout174.xml"/><Relationship Id="rId5" Type="http://schemas.openxmlformats.org/officeDocument/2006/relationships/slideLayout" Target="../slideLayouts/slideLayout155.xml"/><Relationship Id="rId15" Type="http://schemas.openxmlformats.org/officeDocument/2006/relationships/slideLayout" Target="../slideLayouts/slideLayout165.xml"/><Relationship Id="rId23" Type="http://schemas.openxmlformats.org/officeDocument/2006/relationships/slideLayout" Target="../slideLayouts/slideLayout173.xml"/><Relationship Id="rId28" Type="http://schemas.openxmlformats.org/officeDocument/2006/relationships/theme" Target="../theme/theme9.xml"/><Relationship Id="rId10" Type="http://schemas.openxmlformats.org/officeDocument/2006/relationships/slideLayout" Target="../slideLayouts/slideLayout160.xml"/><Relationship Id="rId19" Type="http://schemas.openxmlformats.org/officeDocument/2006/relationships/slideLayout" Target="../slideLayouts/slideLayout169.xml"/><Relationship Id="rId4" Type="http://schemas.openxmlformats.org/officeDocument/2006/relationships/slideLayout" Target="../slideLayouts/slideLayout154.xml"/><Relationship Id="rId9" Type="http://schemas.openxmlformats.org/officeDocument/2006/relationships/slideLayout" Target="../slideLayouts/slideLayout159.xml"/><Relationship Id="rId14" Type="http://schemas.openxmlformats.org/officeDocument/2006/relationships/slideLayout" Target="../slideLayouts/slideLayout164.xml"/><Relationship Id="rId22" Type="http://schemas.openxmlformats.org/officeDocument/2006/relationships/slideLayout" Target="../slideLayouts/slideLayout172.xml"/><Relationship Id="rId27" Type="http://schemas.openxmlformats.org/officeDocument/2006/relationships/slideLayout" Target="../slideLayouts/slideLayout17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6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249362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eaLnBrk="1" latinLnBrk="0" hangingPunct="1"/>
            <a:r>
              <a:rPr kumimoji="0" lang="fr-FR"/>
              <a:t>Cliquez pour modifier le style du titre</a:t>
            </a:r>
            <a:endParaRPr kumimoji="0" lang="en-US"/>
          </a:p>
        </p:txBody>
      </p:sp>
      <p:sp>
        <p:nvSpPr>
          <p:cNvPr id="13" name="Rectangle 5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eaLnBrk="1" latinLnBrk="0" hangingPunct="1"/>
            <a:r>
              <a:rPr kumimoji="0" lang="fr-FR"/>
              <a:t>Cliquez pour modifier les styles du texte du masque</a:t>
            </a:r>
          </a:p>
          <a:p>
            <a:pPr lvl="1" eaLnBrk="1" latinLnBrk="0" hangingPunct="1"/>
            <a:r>
              <a:rPr kumimoji="0" lang="fr-FR"/>
              <a:t>Deuxième niveau</a:t>
            </a:r>
          </a:p>
          <a:p>
            <a:pPr lvl="2" eaLnBrk="1" latinLnBrk="0" hangingPunct="1"/>
            <a:r>
              <a:rPr kumimoji="0" lang="fr-FR"/>
              <a:t>Troisième niveau</a:t>
            </a:r>
          </a:p>
          <a:p>
            <a:pPr lvl="3" eaLnBrk="1" latinLnBrk="0" hangingPunct="1"/>
            <a:r>
              <a:rPr kumimoji="0" lang="fr-FR"/>
              <a:t>Quatrième niveau</a:t>
            </a:r>
          </a:p>
          <a:p>
            <a:pPr lvl="4" eaLnBrk="1" latinLnBrk="0" hangingPunct="1"/>
            <a:r>
              <a:rPr kumimoji="0" lang="fr-FR"/>
              <a:t>Cinquième niveau</a:t>
            </a:r>
            <a:endParaRPr kumimoji="0" lang="en-US"/>
          </a:p>
        </p:txBody>
      </p:sp>
      <p:sp>
        <p:nvSpPr>
          <p:cNvPr id="29" name="Rectangle 3"/>
          <p:cNvSpPr>
            <a:spLocks noGrp="1"/>
          </p:cNvSpPr>
          <p:nvPr>
            <p:ph type="dt" sz="half" idx="2"/>
          </p:nvPr>
        </p:nvSpPr>
        <p:spPr>
          <a:xfrm>
            <a:off x="88900" y="6559361"/>
            <a:ext cx="3251200" cy="244475"/>
          </a:xfrm>
          <a:prstGeom prst="rect">
            <a:avLst/>
          </a:prstGeom>
        </p:spPr>
        <p:txBody>
          <a:bodyPr anchor="b"/>
          <a:lstStyle>
            <a:lvl1pPr eaLnBrk="1" latinLnBrk="0" hangingPunct="1">
              <a:defRPr kumimoji="0" lang="fr-FR" sz="1200">
                <a:solidFill>
                  <a:schemeClr val="tx2"/>
                </a:solidFill>
              </a:defRPr>
            </a:lvl1pPr>
            <a:extLst/>
          </a:lstStyle>
          <a:p>
            <a:fld id="{B8021DDE-D1B8-2849-88C3-BEC944A8092C}" type="datetimeFigureOut">
              <a:rPr lang="fr-FR" smtClean="0"/>
              <a:t>19/06/2022</a:t>
            </a:fld>
            <a:endParaRPr lang="fr-FR"/>
          </a:p>
        </p:txBody>
      </p:sp>
      <p:sp>
        <p:nvSpPr>
          <p:cNvPr id="20" name="Rectangle 25"/>
          <p:cNvSpPr>
            <a:spLocks noGrp="1"/>
          </p:cNvSpPr>
          <p:nvPr>
            <p:ph type="ftr" sz="quarter" idx="3"/>
          </p:nvPr>
        </p:nvSpPr>
        <p:spPr>
          <a:xfrm>
            <a:off x="3994204" y="6558153"/>
            <a:ext cx="6197600" cy="246888"/>
          </a:xfrm>
          <a:prstGeom prst="rect">
            <a:avLst/>
          </a:prstGeom>
        </p:spPr>
        <p:txBody>
          <a:bodyPr anchor="b"/>
          <a:lstStyle>
            <a:lvl1pPr algn="ctr" eaLnBrk="1" latinLnBrk="0" hangingPunct="1">
              <a:defRPr kumimoji="0" lang="fr-FR" sz="1200">
                <a:solidFill>
                  <a:schemeClr val="tx2"/>
                </a:solidFill>
              </a:defRPr>
            </a:lvl1pPr>
            <a:extLst/>
          </a:lstStyle>
          <a:p>
            <a:endParaRPr lang="fr-FR"/>
          </a:p>
        </p:txBody>
      </p:sp>
      <p:sp>
        <p:nvSpPr>
          <p:cNvPr id="23" name="Rectangle 16"/>
          <p:cNvSpPr>
            <a:spLocks noGrp="1"/>
          </p:cNvSpPr>
          <p:nvPr>
            <p:ph type="sldNum" sz="quarter" idx="4"/>
          </p:nvPr>
        </p:nvSpPr>
        <p:spPr>
          <a:xfrm>
            <a:off x="10896600" y="6559361"/>
            <a:ext cx="1219200" cy="244475"/>
          </a:xfrm>
          <a:prstGeom prst="rect">
            <a:avLst/>
          </a:prstGeom>
        </p:spPr>
        <p:txBody>
          <a:bodyPr/>
          <a:lstStyle>
            <a:lvl1pPr algn="r" eaLnBrk="1" latinLnBrk="0" hangingPunct="1">
              <a:defRPr kumimoji="0" lang="fr-FR" sz="1200">
                <a:solidFill>
                  <a:schemeClr val="tx2"/>
                </a:solidFill>
              </a:defRPr>
            </a:lvl1pPr>
            <a:extLst/>
          </a:lstStyle>
          <a:p>
            <a:fld id="{A5BCFD1A-A825-6240-8138-8A575D3D8A3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793205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5" r:id="rId23"/>
    <p:sldLayoutId id="2147483686" r:id="rId24"/>
    <p:sldLayoutId id="2147483687" r:id="rId25"/>
    <p:sldLayoutId id="2147483688" r:id="rId26"/>
  </p:sldLayoutIdLst>
  <p:transition>
    <p:fade/>
  </p:transition>
  <p:txStyles>
    <p:titleStyle>
      <a:lvl1pPr algn="l" rtl="0" eaLnBrk="1" latinLnBrk="0" hangingPunct="1">
        <a:spcBef>
          <a:spcPct val="0"/>
        </a:spcBef>
        <a:buNone/>
        <a:defRPr kumimoji="0" lang="fr-FR" sz="3200" cap="all" baseline="0">
          <a:solidFill>
            <a:schemeClr val="tx2"/>
          </a:solidFill>
          <a:effectLst>
            <a:outerShdw blurRad="51000" dist="370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lvl2pPr eaLnBrk="1" latinLnBrk="0" hangingPunct="1">
        <a:defRPr kumimoji="0" lang="fr-FR">
          <a:solidFill>
            <a:schemeClr val="tx2"/>
          </a:solidFill>
        </a:defRPr>
      </a:lvl2pPr>
      <a:lvl3pPr eaLnBrk="1" latinLnBrk="0" hangingPunct="1">
        <a:defRPr kumimoji="0" lang="fr-FR">
          <a:solidFill>
            <a:schemeClr val="tx2"/>
          </a:solidFill>
        </a:defRPr>
      </a:lvl3pPr>
      <a:lvl4pPr eaLnBrk="1" latinLnBrk="0" hangingPunct="1">
        <a:defRPr kumimoji="0" lang="fr-FR">
          <a:solidFill>
            <a:schemeClr val="tx2"/>
          </a:solidFill>
        </a:defRPr>
      </a:lvl4pPr>
      <a:lvl5pPr eaLnBrk="1" latinLnBrk="0" hangingPunct="1">
        <a:defRPr kumimoji="0" lang="fr-FR">
          <a:solidFill>
            <a:schemeClr val="tx2"/>
          </a:solidFill>
        </a:defRPr>
      </a:lvl5pPr>
      <a:lvl6pPr eaLnBrk="1" latinLnBrk="0" hangingPunct="1">
        <a:defRPr kumimoji="0" lang="fr-FR">
          <a:solidFill>
            <a:schemeClr val="tx2"/>
          </a:solidFill>
        </a:defRPr>
      </a:lvl6pPr>
      <a:lvl7pPr eaLnBrk="1" latinLnBrk="0" hangingPunct="1">
        <a:defRPr kumimoji="0" lang="fr-FR">
          <a:solidFill>
            <a:schemeClr val="tx2"/>
          </a:solidFill>
        </a:defRPr>
      </a:lvl7pPr>
      <a:lvl8pPr eaLnBrk="1" latinLnBrk="0" hangingPunct="1">
        <a:defRPr kumimoji="0" lang="fr-FR">
          <a:solidFill>
            <a:schemeClr val="tx2"/>
          </a:solidFill>
        </a:defRPr>
      </a:lvl8pPr>
      <a:lvl9pPr eaLnBrk="1" latinLnBrk="0" hangingPunct="1">
        <a:defRPr kumimoji="0" lang="fr-FR">
          <a:solidFill>
            <a:schemeClr val="tx2"/>
          </a:solidFill>
        </a:defRPr>
      </a:lvl9pPr>
      <a:extLst/>
    </p:titleStyle>
    <p:bodyStyle>
      <a:lvl1pPr marL="342900" indent="-342900" algn="l" rtl="0" eaLnBrk="1" latinLnBrk="0" hangingPunct="1">
        <a:spcBef>
          <a:spcPct val="20000"/>
        </a:spcBef>
        <a:buChar char="•"/>
        <a:defRPr kumimoji="0" lang="fr-FR"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har char="–"/>
        <a:defRPr kumimoji="0" lang="fr-FR" sz="24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har char="•"/>
        <a:defRPr kumimoji="0" lang="fr-FR" sz="20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har char="–"/>
        <a:defRPr kumimoji="0" lang="fr-FR" sz="18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har char="»"/>
        <a:defRPr kumimoji="0" lang="fr-FR" sz="16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har char="•"/>
        <a:defRPr kumimoji="0" lang="fr-FR" sz="20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har char="•"/>
        <a:defRPr kumimoji="0" lang="fr-FR" sz="20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har char="•"/>
        <a:defRPr kumimoji="0" lang="fr-FR" sz="20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har char="•"/>
        <a:defRPr kumimoji="0" lang="fr-FR" sz="20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lang="fr-FR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lang="fr-FR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lang="fr-FR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lang="fr-FR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lang="fr-FR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lang="fr-FR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lang="fr-FR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lang="fr-FR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lang="fr-FR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6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249362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eaLnBrk="1" latinLnBrk="0" hangingPunct="1"/>
            <a:r>
              <a:rPr kumimoji="0" lang="fr-FR"/>
              <a:t>Cliquez pour modifier le style du titre</a:t>
            </a:r>
            <a:endParaRPr kumimoji="0" lang="en-US"/>
          </a:p>
        </p:txBody>
      </p:sp>
      <p:sp>
        <p:nvSpPr>
          <p:cNvPr id="13" name="Rectangle 5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eaLnBrk="1" latinLnBrk="0" hangingPunct="1"/>
            <a:r>
              <a:rPr kumimoji="0" lang="fr-FR"/>
              <a:t>Cliquez pour modifier les styles du texte du masque</a:t>
            </a:r>
          </a:p>
          <a:p>
            <a:pPr lvl="1" eaLnBrk="1" latinLnBrk="0" hangingPunct="1"/>
            <a:r>
              <a:rPr kumimoji="0" lang="fr-FR"/>
              <a:t>Deuxième niveau</a:t>
            </a:r>
          </a:p>
          <a:p>
            <a:pPr lvl="2" eaLnBrk="1" latinLnBrk="0" hangingPunct="1"/>
            <a:r>
              <a:rPr kumimoji="0" lang="fr-FR"/>
              <a:t>Troisième niveau</a:t>
            </a:r>
          </a:p>
          <a:p>
            <a:pPr lvl="3" eaLnBrk="1" latinLnBrk="0" hangingPunct="1"/>
            <a:r>
              <a:rPr kumimoji="0" lang="fr-FR"/>
              <a:t>Quatrième niveau</a:t>
            </a:r>
          </a:p>
          <a:p>
            <a:pPr lvl="4" eaLnBrk="1" latinLnBrk="0" hangingPunct="1"/>
            <a:r>
              <a:rPr kumimoji="0" lang="fr-FR"/>
              <a:t>Cinquième niveau</a:t>
            </a:r>
            <a:endParaRPr kumimoji="0" lang="en-US"/>
          </a:p>
        </p:txBody>
      </p:sp>
      <p:sp>
        <p:nvSpPr>
          <p:cNvPr id="29" name="Rectangle 3"/>
          <p:cNvSpPr>
            <a:spLocks noGrp="1"/>
          </p:cNvSpPr>
          <p:nvPr>
            <p:ph type="dt" sz="half" idx="2"/>
          </p:nvPr>
        </p:nvSpPr>
        <p:spPr>
          <a:xfrm>
            <a:off x="88900" y="6559361"/>
            <a:ext cx="3251200" cy="244475"/>
          </a:xfrm>
          <a:prstGeom prst="rect">
            <a:avLst/>
          </a:prstGeom>
        </p:spPr>
        <p:txBody>
          <a:bodyPr anchor="b"/>
          <a:lstStyle>
            <a:lvl1pPr eaLnBrk="1" latinLnBrk="0" hangingPunct="1">
              <a:defRPr kumimoji="0" lang="fr-FR" sz="1200">
                <a:solidFill>
                  <a:schemeClr val="tx2"/>
                </a:solidFill>
              </a:defRPr>
            </a:lvl1pPr>
            <a:extLst/>
          </a:lstStyle>
          <a:p>
            <a:fld id="{B8021DDE-D1B8-2849-88C3-BEC944A8092C}" type="datetimeFigureOut">
              <a:rPr lang="fr-FR" smtClean="0">
                <a:solidFill>
                  <a:srgbClr val="D4D2D0"/>
                </a:solidFill>
              </a:rPr>
              <a:pPr/>
              <a:t>19/06/2022</a:t>
            </a:fld>
            <a:endParaRPr>
              <a:solidFill>
                <a:srgbClr val="D4D2D0"/>
              </a:solidFill>
            </a:endParaRPr>
          </a:p>
        </p:txBody>
      </p:sp>
      <p:sp>
        <p:nvSpPr>
          <p:cNvPr id="20" name="Rectangle 25"/>
          <p:cNvSpPr>
            <a:spLocks noGrp="1"/>
          </p:cNvSpPr>
          <p:nvPr>
            <p:ph type="ftr" sz="quarter" idx="3"/>
          </p:nvPr>
        </p:nvSpPr>
        <p:spPr>
          <a:xfrm>
            <a:off x="3994204" y="6558153"/>
            <a:ext cx="6197600" cy="246888"/>
          </a:xfrm>
          <a:prstGeom prst="rect">
            <a:avLst/>
          </a:prstGeom>
        </p:spPr>
        <p:txBody>
          <a:bodyPr anchor="b"/>
          <a:lstStyle>
            <a:lvl1pPr algn="ctr" eaLnBrk="1" latinLnBrk="0" hangingPunct="1">
              <a:defRPr kumimoji="0" lang="fr-FR" sz="1200">
                <a:solidFill>
                  <a:schemeClr val="tx2"/>
                </a:solidFill>
              </a:defRPr>
            </a:lvl1pPr>
            <a:extLst/>
          </a:lstStyle>
          <a:p>
            <a:endParaRPr>
              <a:solidFill>
                <a:srgbClr val="D4D2D0"/>
              </a:solidFill>
            </a:endParaRPr>
          </a:p>
        </p:txBody>
      </p:sp>
      <p:sp>
        <p:nvSpPr>
          <p:cNvPr id="23" name="Rectangle 16"/>
          <p:cNvSpPr>
            <a:spLocks noGrp="1"/>
          </p:cNvSpPr>
          <p:nvPr>
            <p:ph type="sldNum" sz="quarter" idx="4"/>
          </p:nvPr>
        </p:nvSpPr>
        <p:spPr>
          <a:xfrm>
            <a:off x="10896600" y="6559361"/>
            <a:ext cx="1219200" cy="244475"/>
          </a:xfrm>
          <a:prstGeom prst="rect">
            <a:avLst/>
          </a:prstGeom>
        </p:spPr>
        <p:txBody>
          <a:bodyPr/>
          <a:lstStyle>
            <a:lvl1pPr algn="r" eaLnBrk="1" latinLnBrk="0" hangingPunct="1">
              <a:defRPr kumimoji="0" lang="fr-FR" sz="1200">
                <a:solidFill>
                  <a:schemeClr val="tx2"/>
                </a:solidFill>
              </a:defRPr>
            </a:lvl1pPr>
            <a:extLst/>
          </a:lstStyle>
          <a:p>
            <a:fld id="{A5BCFD1A-A825-6240-8138-8A575D3D8A3C}" type="slidenum">
              <a:rPr smtClean="0">
                <a:solidFill>
                  <a:srgbClr val="D4D2D0"/>
                </a:solidFill>
              </a:rPr>
              <a:pPr/>
              <a:t>‹N°›</a:t>
            </a:fld>
            <a:endParaRPr>
              <a:solidFill>
                <a:srgbClr val="D4D2D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064720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057" r:id="rId1"/>
    <p:sldLayoutId id="2147484058" r:id="rId2"/>
    <p:sldLayoutId id="2147484059" r:id="rId3"/>
    <p:sldLayoutId id="2147484060" r:id="rId4"/>
    <p:sldLayoutId id="2147484061" r:id="rId5"/>
    <p:sldLayoutId id="2147484062" r:id="rId6"/>
    <p:sldLayoutId id="2147484063" r:id="rId7"/>
    <p:sldLayoutId id="2147484064" r:id="rId8"/>
    <p:sldLayoutId id="2147484065" r:id="rId9"/>
    <p:sldLayoutId id="2147484066" r:id="rId10"/>
    <p:sldLayoutId id="2147484067" r:id="rId11"/>
    <p:sldLayoutId id="2147484068" r:id="rId12"/>
    <p:sldLayoutId id="2147484069" r:id="rId13"/>
    <p:sldLayoutId id="2147484070" r:id="rId14"/>
    <p:sldLayoutId id="2147484071" r:id="rId15"/>
    <p:sldLayoutId id="2147484072" r:id="rId16"/>
    <p:sldLayoutId id="2147484073" r:id="rId17"/>
    <p:sldLayoutId id="2147484074" r:id="rId18"/>
    <p:sldLayoutId id="2147484075" r:id="rId19"/>
    <p:sldLayoutId id="2147484076" r:id="rId20"/>
    <p:sldLayoutId id="2147484077" r:id="rId21"/>
    <p:sldLayoutId id="2147484078" r:id="rId22"/>
    <p:sldLayoutId id="2147484079" r:id="rId23"/>
    <p:sldLayoutId id="2147484080" r:id="rId24"/>
    <p:sldLayoutId id="2147484081" r:id="rId25"/>
    <p:sldLayoutId id="2147484082" r:id="rId26"/>
    <p:sldLayoutId id="2147484083" r:id="rId27"/>
    <p:sldLayoutId id="2147484084" r:id="rId28"/>
  </p:sldLayoutIdLst>
  <p:transition>
    <p:fade/>
  </p:transition>
  <p:txStyles>
    <p:titleStyle>
      <a:lvl1pPr algn="l" rtl="0" eaLnBrk="1" latinLnBrk="0" hangingPunct="1">
        <a:spcBef>
          <a:spcPct val="0"/>
        </a:spcBef>
        <a:buNone/>
        <a:defRPr kumimoji="0" lang="fr-FR" sz="3200" cap="all" baseline="0">
          <a:solidFill>
            <a:schemeClr val="tx2"/>
          </a:solidFill>
          <a:effectLst>
            <a:outerShdw blurRad="51000" dist="370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lvl2pPr eaLnBrk="1" latinLnBrk="0" hangingPunct="1">
        <a:defRPr kumimoji="0" lang="fr-FR">
          <a:solidFill>
            <a:schemeClr val="tx2"/>
          </a:solidFill>
        </a:defRPr>
      </a:lvl2pPr>
      <a:lvl3pPr eaLnBrk="1" latinLnBrk="0" hangingPunct="1">
        <a:defRPr kumimoji="0" lang="fr-FR">
          <a:solidFill>
            <a:schemeClr val="tx2"/>
          </a:solidFill>
        </a:defRPr>
      </a:lvl3pPr>
      <a:lvl4pPr eaLnBrk="1" latinLnBrk="0" hangingPunct="1">
        <a:defRPr kumimoji="0" lang="fr-FR">
          <a:solidFill>
            <a:schemeClr val="tx2"/>
          </a:solidFill>
        </a:defRPr>
      </a:lvl4pPr>
      <a:lvl5pPr eaLnBrk="1" latinLnBrk="0" hangingPunct="1">
        <a:defRPr kumimoji="0" lang="fr-FR">
          <a:solidFill>
            <a:schemeClr val="tx2"/>
          </a:solidFill>
        </a:defRPr>
      </a:lvl5pPr>
      <a:lvl6pPr eaLnBrk="1" latinLnBrk="0" hangingPunct="1">
        <a:defRPr kumimoji="0" lang="fr-FR">
          <a:solidFill>
            <a:schemeClr val="tx2"/>
          </a:solidFill>
        </a:defRPr>
      </a:lvl6pPr>
      <a:lvl7pPr eaLnBrk="1" latinLnBrk="0" hangingPunct="1">
        <a:defRPr kumimoji="0" lang="fr-FR">
          <a:solidFill>
            <a:schemeClr val="tx2"/>
          </a:solidFill>
        </a:defRPr>
      </a:lvl7pPr>
      <a:lvl8pPr eaLnBrk="1" latinLnBrk="0" hangingPunct="1">
        <a:defRPr kumimoji="0" lang="fr-FR">
          <a:solidFill>
            <a:schemeClr val="tx2"/>
          </a:solidFill>
        </a:defRPr>
      </a:lvl8pPr>
      <a:lvl9pPr eaLnBrk="1" latinLnBrk="0" hangingPunct="1">
        <a:defRPr kumimoji="0" lang="fr-FR">
          <a:solidFill>
            <a:schemeClr val="tx2"/>
          </a:solidFill>
        </a:defRPr>
      </a:lvl9pPr>
      <a:extLst/>
    </p:titleStyle>
    <p:bodyStyle>
      <a:lvl1pPr marL="342900" indent="-342900" algn="l" rtl="0" eaLnBrk="1" latinLnBrk="0" hangingPunct="1">
        <a:spcBef>
          <a:spcPct val="20000"/>
        </a:spcBef>
        <a:buChar char="•"/>
        <a:defRPr kumimoji="0" lang="fr-FR"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har char="–"/>
        <a:defRPr kumimoji="0" lang="fr-FR" sz="24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har char="•"/>
        <a:defRPr kumimoji="0" lang="fr-FR" sz="20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har char="–"/>
        <a:defRPr kumimoji="0" lang="fr-FR" sz="18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har char="»"/>
        <a:defRPr kumimoji="0" lang="fr-FR" sz="16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har char="•"/>
        <a:defRPr kumimoji="0" lang="fr-FR" sz="20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har char="•"/>
        <a:defRPr kumimoji="0" lang="fr-FR" sz="20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har char="•"/>
        <a:defRPr kumimoji="0" lang="fr-FR" sz="20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har char="•"/>
        <a:defRPr kumimoji="0" lang="fr-FR" sz="20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lang="fr-FR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lang="fr-FR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lang="fr-FR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lang="fr-FR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lang="fr-FR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lang="fr-FR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lang="fr-FR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lang="fr-FR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lang="fr-FR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132A9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6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249362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eaLnBrk="1" latinLnBrk="0" hangingPunct="1"/>
            <a:r>
              <a:rPr kumimoji="0" lang="fr-FR"/>
              <a:t>Cliquez pour modifier le style du titre</a:t>
            </a:r>
            <a:endParaRPr kumimoji="0" lang="en-US"/>
          </a:p>
        </p:txBody>
      </p:sp>
      <p:sp>
        <p:nvSpPr>
          <p:cNvPr id="13" name="Rectangle 5"/>
          <p:cNvSpPr>
            <a:spLocks noGrp="1"/>
          </p:cNvSpPr>
          <p:nvPr>
            <p:ph type="body" idx="1"/>
          </p:nvPr>
        </p:nvSpPr>
        <p:spPr>
          <a:xfrm>
            <a:off x="609600" y="1600203"/>
            <a:ext cx="10972800" cy="4525963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eaLnBrk="1" latinLnBrk="0" hangingPunct="1"/>
            <a:r>
              <a:rPr kumimoji="0" lang="fr-FR"/>
              <a:t>Cliquez pour modifier les styles du texte du masque</a:t>
            </a:r>
          </a:p>
          <a:p>
            <a:pPr lvl="1" eaLnBrk="1" latinLnBrk="0" hangingPunct="1"/>
            <a:r>
              <a:rPr kumimoji="0" lang="fr-FR"/>
              <a:t>Deuxième niveau</a:t>
            </a:r>
          </a:p>
          <a:p>
            <a:pPr lvl="2" eaLnBrk="1" latinLnBrk="0" hangingPunct="1"/>
            <a:r>
              <a:rPr kumimoji="0" lang="fr-FR"/>
              <a:t>Troisième niveau</a:t>
            </a:r>
          </a:p>
          <a:p>
            <a:pPr lvl="3" eaLnBrk="1" latinLnBrk="0" hangingPunct="1"/>
            <a:r>
              <a:rPr kumimoji="0" lang="fr-FR"/>
              <a:t>Quatrième niveau</a:t>
            </a:r>
          </a:p>
          <a:p>
            <a:pPr lvl="4" eaLnBrk="1" latinLnBrk="0" hangingPunct="1"/>
            <a:r>
              <a:rPr kumimoji="0" lang="fr-FR"/>
              <a:t>Cinquième niveau</a:t>
            </a:r>
            <a:endParaRPr kumimoji="0" lang="en-US"/>
          </a:p>
        </p:txBody>
      </p:sp>
      <p:sp>
        <p:nvSpPr>
          <p:cNvPr id="29" name="Rectangle 3"/>
          <p:cNvSpPr>
            <a:spLocks noGrp="1"/>
          </p:cNvSpPr>
          <p:nvPr>
            <p:ph type="dt" sz="half" idx="2"/>
          </p:nvPr>
        </p:nvSpPr>
        <p:spPr>
          <a:xfrm>
            <a:off x="88900" y="6559363"/>
            <a:ext cx="3251200" cy="244475"/>
          </a:xfrm>
          <a:prstGeom prst="rect">
            <a:avLst/>
          </a:prstGeom>
        </p:spPr>
        <p:txBody>
          <a:bodyPr anchor="b"/>
          <a:lstStyle>
            <a:lvl1pPr eaLnBrk="1" latinLnBrk="0" hangingPunct="1">
              <a:defRPr kumimoji="0" lang="fr-FR" sz="900">
                <a:solidFill>
                  <a:schemeClr val="tx2"/>
                </a:solidFill>
              </a:defRPr>
            </a:lvl1pPr>
            <a:extLst/>
          </a:lstStyle>
          <a:p>
            <a:fld id="{03DC0FC9-0677-5A46-B562-1231E4F746D6}" type="datetimeFigureOut">
              <a:rPr lang="fr-FR" smtClean="0">
                <a:solidFill>
                  <a:srgbClr val="D4D2D0"/>
                </a:solidFill>
              </a:rPr>
              <a:pPr/>
              <a:t>19/06/2022</a:t>
            </a:fld>
            <a:endParaRPr>
              <a:solidFill>
                <a:srgbClr val="D4D2D0"/>
              </a:solidFill>
            </a:endParaRPr>
          </a:p>
        </p:txBody>
      </p:sp>
      <p:sp>
        <p:nvSpPr>
          <p:cNvPr id="20" name="Rectangle 25"/>
          <p:cNvSpPr>
            <a:spLocks noGrp="1"/>
          </p:cNvSpPr>
          <p:nvPr>
            <p:ph type="ftr" sz="quarter" idx="3"/>
          </p:nvPr>
        </p:nvSpPr>
        <p:spPr>
          <a:xfrm>
            <a:off x="3994204" y="6558153"/>
            <a:ext cx="6197600" cy="246888"/>
          </a:xfrm>
          <a:prstGeom prst="rect">
            <a:avLst/>
          </a:prstGeom>
        </p:spPr>
        <p:txBody>
          <a:bodyPr anchor="b"/>
          <a:lstStyle>
            <a:lvl1pPr algn="ctr" eaLnBrk="1" latinLnBrk="0" hangingPunct="1">
              <a:defRPr kumimoji="0" lang="fr-FR" sz="900">
                <a:solidFill>
                  <a:schemeClr val="tx2"/>
                </a:solidFill>
              </a:defRPr>
            </a:lvl1pPr>
            <a:extLst/>
          </a:lstStyle>
          <a:p>
            <a:endParaRPr>
              <a:solidFill>
                <a:srgbClr val="D4D2D0"/>
              </a:solidFill>
            </a:endParaRPr>
          </a:p>
        </p:txBody>
      </p:sp>
      <p:sp>
        <p:nvSpPr>
          <p:cNvPr id="23" name="Rectangle 16"/>
          <p:cNvSpPr>
            <a:spLocks noGrp="1"/>
          </p:cNvSpPr>
          <p:nvPr>
            <p:ph type="sldNum" sz="quarter" idx="4"/>
          </p:nvPr>
        </p:nvSpPr>
        <p:spPr>
          <a:xfrm>
            <a:off x="10896600" y="6559363"/>
            <a:ext cx="1219200" cy="244475"/>
          </a:xfrm>
          <a:prstGeom prst="rect">
            <a:avLst/>
          </a:prstGeom>
        </p:spPr>
        <p:txBody>
          <a:bodyPr/>
          <a:lstStyle>
            <a:lvl1pPr algn="r" eaLnBrk="1" latinLnBrk="0" hangingPunct="1">
              <a:defRPr kumimoji="0" lang="fr-FR" sz="900">
                <a:solidFill>
                  <a:schemeClr val="tx2"/>
                </a:solidFill>
              </a:defRPr>
            </a:lvl1pPr>
            <a:extLst/>
          </a:lstStyle>
          <a:p>
            <a:fld id="{90818431-A60E-5B4A-9540-2859E18A6DC6}" type="slidenum">
              <a:rPr smtClean="0">
                <a:solidFill>
                  <a:srgbClr val="D4D2D0"/>
                </a:solidFill>
              </a:rPr>
              <a:pPr/>
              <a:t>‹N°›</a:t>
            </a:fld>
            <a:endParaRPr>
              <a:solidFill>
                <a:srgbClr val="D4D2D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773376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358" r:id="rId1"/>
    <p:sldLayoutId id="2147484359" r:id="rId2"/>
    <p:sldLayoutId id="2147484360" r:id="rId3"/>
    <p:sldLayoutId id="2147484361" r:id="rId4"/>
    <p:sldLayoutId id="2147484362" r:id="rId5"/>
    <p:sldLayoutId id="2147484363" r:id="rId6"/>
    <p:sldLayoutId id="2147484364" r:id="rId7"/>
    <p:sldLayoutId id="2147484365" r:id="rId8"/>
    <p:sldLayoutId id="2147484366" r:id="rId9"/>
    <p:sldLayoutId id="2147484367" r:id="rId10"/>
    <p:sldLayoutId id="2147484368" r:id="rId11"/>
    <p:sldLayoutId id="2147484369" r:id="rId12"/>
    <p:sldLayoutId id="2147484370" r:id="rId13"/>
    <p:sldLayoutId id="2147484371" r:id="rId14"/>
    <p:sldLayoutId id="2147484372" r:id="rId15"/>
    <p:sldLayoutId id="2147484373" r:id="rId16"/>
    <p:sldLayoutId id="2147484374" r:id="rId17"/>
    <p:sldLayoutId id="2147484375" r:id="rId18"/>
    <p:sldLayoutId id="2147484376" r:id="rId19"/>
    <p:sldLayoutId id="2147484377" r:id="rId20"/>
    <p:sldLayoutId id="2147484378" r:id="rId21"/>
    <p:sldLayoutId id="2147484379" r:id="rId22"/>
    <p:sldLayoutId id="2147484380" r:id="rId23"/>
    <p:sldLayoutId id="2147484381" r:id="rId24"/>
    <p:sldLayoutId id="2147484382" r:id="rId25"/>
    <p:sldLayoutId id="2147484383" r:id="rId26"/>
    <p:sldLayoutId id="2147484384" r:id="rId27"/>
    <p:sldLayoutId id="2147484385" r:id="rId28"/>
  </p:sldLayoutIdLst>
  <p:transition>
    <p:fade/>
  </p:transition>
  <p:txStyles>
    <p:titleStyle>
      <a:lvl1pPr algn="l" rtl="0" eaLnBrk="1" latinLnBrk="0" hangingPunct="1">
        <a:spcBef>
          <a:spcPct val="0"/>
        </a:spcBef>
        <a:buNone/>
        <a:defRPr kumimoji="0" lang="fr-FR" sz="2400" cap="all" baseline="0">
          <a:solidFill>
            <a:schemeClr val="tx2"/>
          </a:solidFill>
          <a:effectLst>
            <a:outerShdw blurRad="51000" dist="370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lvl2pPr eaLnBrk="1" latinLnBrk="0" hangingPunct="1">
        <a:defRPr kumimoji="0" lang="fr-FR">
          <a:solidFill>
            <a:schemeClr val="tx2"/>
          </a:solidFill>
        </a:defRPr>
      </a:lvl2pPr>
      <a:lvl3pPr eaLnBrk="1" latinLnBrk="0" hangingPunct="1">
        <a:defRPr kumimoji="0" lang="fr-FR">
          <a:solidFill>
            <a:schemeClr val="tx2"/>
          </a:solidFill>
        </a:defRPr>
      </a:lvl3pPr>
      <a:lvl4pPr eaLnBrk="1" latinLnBrk="0" hangingPunct="1">
        <a:defRPr kumimoji="0" lang="fr-FR">
          <a:solidFill>
            <a:schemeClr val="tx2"/>
          </a:solidFill>
        </a:defRPr>
      </a:lvl4pPr>
      <a:lvl5pPr eaLnBrk="1" latinLnBrk="0" hangingPunct="1">
        <a:defRPr kumimoji="0" lang="fr-FR">
          <a:solidFill>
            <a:schemeClr val="tx2"/>
          </a:solidFill>
        </a:defRPr>
      </a:lvl5pPr>
      <a:lvl6pPr eaLnBrk="1" latinLnBrk="0" hangingPunct="1">
        <a:defRPr kumimoji="0" lang="fr-FR">
          <a:solidFill>
            <a:schemeClr val="tx2"/>
          </a:solidFill>
        </a:defRPr>
      </a:lvl6pPr>
      <a:lvl7pPr eaLnBrk="1" latinLnBrk="0" hangingPunct="1">
        <a:defRPr kumimoji="0" lang="fr-FR">
          <a:solidFill>
            <a:schemeClr val="tx2"/>
          </a:solidFill>
        </a:defRPr>
      </a:lvl7pPr>
      <a:lvl8pPr eaLnBrk="1" latinLnBrk="0" hangingPunct="1">
        <a:defRPr kumimoji="0" lang="fr-FR">
          <a:solidFill>
            <a:schemeClr val="tx2"/>
          </a:solidFill>
        </a:defRPr>
      </a:lvl8pPr>
      <a:lvl9pPr eaLnBrk="1" latinLnBrk="0" hangingPunct="1">
        <a:defRPr kumimoji="0" lang="fr-FR">
          <a:solidFill>
            <a:schemeClr val="tx2"/>
          </a:solidFill>
        </a:defRPr>
      </a:lvl9pPr>
      <a:extLst/>
    </p:titleStyle>
    <p:bodyStyle>
      <a:lvl1pPr marL="257175" indent="-257175" algn="l" rtl="0" eaLnBrk="1" latinLnBrk="0" hangingPunct="1">
        <a:spcBef>
          <a:spcPct val="20000"/>
        </a:spcBef>
        <a:buChar char="•"/>
        <a:defRPr kumimoji="0" lang="fr-FR" sz="18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eaLnBrk="1" latinLnBrk="0" hangingPunct="1">
        <a:spcBef>
          <a:spcPct val="20000"/>
        </a:spcBef>
        <a:buChar char="–"/>
        <a:defRPr kumimoji="0" lang="fr-FR" sz="18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rtl="0" eaLnBrk="1" latinLnBrk="0" hangingPunct="1">
        <a:spcBef>
          <a:spcPct val="20000"/>
        </a:spcBef>
        <a:buChar char="•"/>
        <a:defRPr kumimoji="0" lang="fr-FR" sz="15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rtl="0" eaLnBrk="1" latinLnBrk="0" hangingPunct="1">
        <a:spcBef>
          <a:spcPct val="20000"/>
        </a:spcBef>
        <a:buChar char="–"/>
        <a:defRPr kumimoji="0" lang="fr-FR" sz="135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rtl="0" eaLnBrk="1" latinLnBrk="0" hangingPunct="1">
        <a:spcBef>
          <a:spcPct val="20000"/>
        </a:spcBef>
        <a:buChar char="»"/>
        <a:defRPr kumimoji="0" lang="fr-FR" sz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rtl="0" eaLnBrk="1" latinLnBrk="0" hangingPunct="1">
        <a:spcBef>
          <a:spcPct val="20000"/>
        </a:spcBef>
        <a:buChar char="•"/>
        <a:defRPr kumimoji="0" lang="fr-FR" sz="15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rtl="0" eaLnBrk="1" latinLnBrk="0" hangingPunct="1">
        <a:spcBef>
          <a:spcPct val="20000"/>
        </a:spcBef>
        <a:buChar char="•"/>
        <a:defRPr kumimoji="0" lang="fr-FR" sz="15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rtl="0" eaLnBrk="1" latinLnBrk="0" hangingPunct="1">
        <a:spcBef>
          <a:spcPct val="20000"/>
        </a:spcBef>
        <a:buChar char="•"/>
        <a:defRPr kumimoji="0" lang="fr-FR" sz="15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rtl="0" eaLnBrk="1" latinLnBrk="0" hangingPunct="1">
        <a:spcBef>
          <a:spcPct val="20000"/>
        </a:spcBef>
        <a:buChar char="•"/>
        <a:defRPr kumimoji="0" lang="fr-FR" sz="15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lang="fr-FR">
          <a:solidFill>
            <a:schemeClr val="tx1"/>
          </a:solidFill>
          <a:latin typeface="+mn-lt"/>
          <a:ea typeface="+mn-ea"/>
          <a:cs typeface="+mn-cs"/>
        </a:defRPr>
      </a:lvl1pPr>
      <a:lvl2pPr marL="342900" algn="l" rtl="0" eaLnBrk="1" latinLnBrk="0" hangingPunct="1">
        <a:defRPr kumimoji="0" lang="fr-FR">
          <a:solidFill>
            <a:schemeClr val="tx1"/>
          </a:solidFill>
          <a:latin typeface="+mn-lt"/>
          <a:ea typeface="+mn-ea"/>
          <a:cs typeface="+mn-cs"/>
        </a:defRPr>
      </a:lvl2pPr>
      <a:lvl3pPr marL="685800" algn="l" rtl="0" eaLnBrk="1" latinLnBrk="0" hangingPunct="1">
        <a:defRPr kumimoji="0" lang="fr-FR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rtl="0" eaLnBrk="1" latinLnBrk="0" hangingPunct="1">
        <a:defRPr kumimoji="0" lang="fr-FR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rtl="0" eaLnBrk="1" latinLnBrk="0" hangingPunct="1">
        <a:defRPr kumimoji="0" lang="fr-FR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rtl="0" eaLnBrk="1" latinLnBrk="0" hangingPunct="1">
        <a:defRPr kumimoji="0" lang="fr-FR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rtl="0" eaLnBrk="1" latinLnBrk="0" hangingPunct="1">
        <a:defRPr kumimoji="0" lang="fr-FR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rtl="0" eaLnBrk="1" latinLnBrk="0" hangingPunct="1">
        <a:defRPr kumimoji="0" lang="fr-FR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rtl="0" eaLnBrk="1" latinLnBrk="0" hangingPunct="1">
        <a:defRPr kumimoji="0" lang="fr-FR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173A2B-BE3F-0148-AB34-7E1A706EED95}" type="datetimeFigureOut">
              <a:rPr lang="fr-FR" smtClean="0"/>
              <a:pPr/>
              <a:t>19/06/2022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A6513B-02DD-9C46-B9C5-4F67428EAC3E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4196470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  <p:sldLayoutId id="2147483701" r:id="rId12"/>
    <p:sldLayoutId id="2147483702" r:id="rId13"/>
  </p:sldLayoutIdLst>
  <p:transition>
    <p:fade/>
  </p:transition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173A2B-BE3F-0148-AB34-7E1A706EED95}" type="datetimeFigureOut">
              <a:rPr lang="fr-FR" smtClean="0"/>
              <a:pPr/>
              <a:t>19/06/2022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A6513B-02DD-9C46-B9C5-4F67428EAC3E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4782373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  <p:sldLayoutId id="2147483707" r:id="rId4"/>
    <p:sldLayoutId id="2147483708" r:id="rId5"/>
    <p:sldLayoutId id="2147483709" r:id="rId6"/>
    <p:sldLayoutId id="2147483710" r:id="rId7"/>
    <p:sldLayoutId id="2147483711" r:id="rId8"/>
    <p:sldLayoutId id="2147483712" r:id="rId9"/>
    <p:sldLayoutId id="2147483713" r:id="rId10"/>
    <p:sldLayoutId id="2147483714" r:id="rId11"/>
    <p:sldLayoutId id="2147483715" r:id="rId12"/>
    <p:sldLayoutId id="2147483716" r:id="rId13"/>
    <p:sldLayoutId id="2147483717" r:id="rId14"/>
  </p:sldLayoutIdLst>
  <p:transition>
    <p:fade/>
  </p:transition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6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249362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eaLnBrk="1" latinLnBrk="0" hangingPunct="1"/>
            <a:r>
              <a:rPr kumimoji="0" lang="fr-FR"/>
              <a:t>Cliquez pour modifier le style du titre</a:t>
            </a:r>
            <a:endParaRPr kumimoji="0" lang="en-US"/>
          </a:p>
        </p:txBody>
      </p:sp>
      <p:sp>
        <p:nvSpPr>
          <p:cNvPr id="13" name="Rectangle 5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eaLnBrk="1" latinLnBrk="0" hangingPunct="1"/>
            <a:r>
              <a:rPr kumimoji="0" lang="fr-FR"/>
              <a:t>Cliquez pour modifier les styles du texte du masque</a:t>
            </a:r>
          </a:p>
          <a:p>
            <a:pPr lvl="1" eaLnBrk="1" latinLnBrk="0" hangingPunct="1"/>
            <a:r>
              <a:rPr kumimoji="0" lang="fr-FR"/>
              <a:t>Deuxième niveau</a:t>
            </a:r>
          </a:p>
          <a:p>
            <a:pPr lvl="2" eaLnBrk="1" latinLnBrk="0" hangingPunct="1"/>
            <a:r>
              <a:rPr kumimoji="0" lang="fr-FR"/>
              <a:t>Troisième niveau</a:t>
            </a:r>
          </a:p>
          <a:p>
            <a:pPr lvl="3" eaLnBrk="1" latinLnBrk="0" hangingPunct="1"/>
            <a:r>
              <a:rPr kumimoji="0" lang="fr-FR"/>
              <a:t>Quatrième niveau</a:t>
            </a:r>
          </a:p>
          <a:p>
            <a:pPr lvl="4" eaLnBrk="1" latinLnBrk="0" hangingPunct="1"/>
            <a:r>
              <a:rPr kumimoji="0" lang="fr-FR"/>
              <a:t>Cinquième niveau</a:t>
            </a:r>
            <a:endParaRPr kumimoji="0" lang="en-US"/>
          </a:p>
        </p:txBody>
      </p:sp>
      <p:sp>
        <p:nvSpPr>
          <p:cNvPr id="29" name="Rectangle 3"/>
          <p:cNvSpPr>
            <a:spLocks noGrp="1"/>
          </p:cNvSpPr>
          <p:nvPr>
            <p:ph type="dt" sz="half" idx="2"/>
          </p:nvPr>
        </p:nvSpPr>
        <p:spPr>
          <a:xfrm>
            <a:off x="88900" y="6559361"/>
            <a:ext cx="3251200" cy="244475"/>
          </a:xfrm>
          <a:prstGeom prst="rect">
            <a:avLst/>
          </a:prstGeom>
        </p:spPr>
        <p:txBody>
          <a:bodyPr anchor="b"/>
          <a:lstStyle>
            <a:lvl1pPr eaLnBrk="1" latinLnBrk="0" hangingPunct="1">
              <a:defRPr kumimoji="0" lang="fr-FR" sz="1200">
                <a:solidFill>
                  <a:schemeClr val="tx2"/>
                </a:solidFill>
              </a:defRPr>
            </a:lvl1pPr>
            <a:extLst/>
          </a:lstStyle>
          <a:p>
            <a:fld id="{37173A2B-BE3F-0148-AB34-7E1A706EED95}" type="datetimeFigureOut">
              <a:rPr lang="fr-FR" smtClean="0"/>
              <a:pPr/>
              <a:t>19/06/2022</a:t>
            </a:fld>
            <a:endParaRPr lang="fr-FR"/>
          </a:p>
        </p:txBody>
      </p:sp>
      <p:sp>
        <p:nvSpPr>
          <p:cNvPr id="20" name="Rectangle 25"/>
          <p:cNvSpPr>
            <a:spLocks noGrp="1"/>
          </p:cNvSpPr>
          <p:nvPr>
            <p:ph type="ftr" sz="quarter" idx="3"/>
          </p:nvPr>
        </p:nvSpPr>
        <p:spPr>
          <a:xfrm>
            <a:off x="3994204" y="6558153"/>
            <a:ext cx="6197600" cy="246888"/>
          </a:xfrm>
          <a:prstGeom prst="rect">
            <a:avLst/>
          </a:prstGeom>
        </p:spPr>
        <p:txBody>
          <a:bodyPr anchor="b"/>
          <a:lstStyle>
            <a:lvl1pPr algn="ctr" eaLnBrk="1" latinLnBrk="0" hangingPunct="1">
              <a:defRPr kumimoji="0" lang="fr-FR" sz="1200">
                <a:solidFill>
                  <a:schemeClr val="tx2"/>
                </a:solidFill>
              </a:defRPr>
            </a:lvl1pPr>
            <a:extLst/>
          </a:lstStyle>
          <a:p>
            <a:endParaRPr lang="fr-FR"/>
          </a:p>
        </p:txBody>
      </p:sp>
      <p:sp>
        <p:nvSpPr>
          <p:cNvPr id="23" name="Rectangle 16"/>
          <p:cNvSpPr>
            <a:spLocks noGrp="1"/>
          </p:cNvSpPr>
          <p:nvPr>
            <p:ph type="sldNum" sz="quarter" idx="4"/>
          </p:nvPr>
        </p:nvSpPr>
        <p:spPr>
          <a:xfrm>
            <a:off x="10896600" y="6559361"/>
            <a:ext cx="1219200" cy="244475"/>
          </a:xfrm>
          <a:prstGeom prst="rect">
            <a:avLst/>
          </a:prstGeom>
        </p:spPr>
        <p:txBody>
          <a:bodyPr/>
          <a:lstStyle>
            <a:lvl1pPr algn="r" eaLnBrk="1" latinLnBrk="0" hangingPunct="1">
              <a:defRPr kumimoji="0" lang="fr-FR" sz="1200">
                <a:solidFill>
                  <a:schemeClr val="tx2"/>
                </a:solidFill>
              </a:defRPr>
            </a:lvl1pPr>
            <a:extLst/>
          </a:lstStyle>
          <a:p>
            <a:fld id="{C0A6513B-02DD-9C46-B9C5-4F67428EAC3E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9917828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  <p:sldLayoutId id="2147483730" r:id="rId12"/>
    <p:sldLayoutId id="2147483731" r:id="rId13"/>
    <p:sldLayoutId id="2147483732" r:id="rId14"/>
    <p:sldLayoutId id="2147483733" r:id="rId15"/>
    <p:sldLayoutId id="2147483734" r:id="rId16"/>
    <p:sldLayoutId id="2147483735" r:id="rId17"/>
    <p:sldLayoutId id="2147483736" r:id="rId18"/>
    <p:sldLayoutId id="2147483737" r:id="rId19"/>
    <p:sldLayoutId id="2147483738" r:id="rId20"/>
    <p:sldLayoutId id="2147483739" r:id="rId21"/>
    <p:sldLayoutId id="2147483740" r:id="rId22"/>
    <p:sldLayoutId id="2147483741" r:id="rId23"/>
    <p:sldLayoutId id="2147483742" r:id="rId24"/>
    <p:sldLayoutId id="2147483743" r:id="rId25"/>
    <p:sldLayoutId id="2147483744" r:id="rId26"/>
    <p:sldLayoutId id="2147483745" r:id="rId27"/>
    <p:sldLayoutId id="2147483746" r:id="rId28"/>
  </p:sldLayoutIdLst>
  <p:transition>
    <p:fade/>
  </p:transition>
  <p:txStyles>
    <p:titleStyle>
      <a:lvl1pPr algn="l" rtl="0" eaLnBrk="1" latinLnBrk="0" hangingPunct="1">
        <a:spcBef>
          <a:spcPct val="0"/>
        </a:spcBef>
        <a:buNone/>
        <a:defRPr kumimoji="0" lang="fr-FR" sz="3200" cap="all" baseline="0">
          <a:solidFill>
            <a:schemeClr val="tx2"/>
          </a:solidFill>
          <a:effectLst>
            <a:outerShdw blurRad="51000" dist="370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lvl2pPr eaLnBrk="1" latinLnBrk="0" hangingPunct="1">
        <a:defRPr kumimoji="0" lang="fr-FR">
          <a:solidFill>
            <a:schemeClr val="tx2"/>
          </a:solidFill>
        </a:defRPr>
      </a:lvl2pPr>
      <a:lvl3pPr eaLnBrk="1" latinLnBrk="0" hangingPunct="1">
        <a:defRPr kumimoji="0" lang="fr-FR">
          <a:solidFill>
            <a:schemeClr val="tx2"/>
          </a:solidFill>
        </a:defRPr>
      </a:lvl3pPr>
      <a:lvl4pPr eaLnBrk="1" latinLnBrk="0" hangingPunct="1">
        <a:defRPr kumimoji="0" lang="fr-FR">
          <a:solidFill>
            <a:schemeClr val="tx2"/>
          </a:solidFill>
        </a:defRPr>
      </a:lvl4pPr>
      <a:lvl5pPr eaLnBrk="1" latinLnBrk="0" hangingPunct="1">
        <a:defRPr kumimoji="0" lang="fr-FR">
          <a:solidFill>
            <a:schemeClr val="tx2"/>
          </a:solidFill>
        </a:defRPr>
      </a:lvl5pPr>
      <a:lvl6pPr eaLnBrk="1" latinLnBrk="0" hangingPunct="1">
        <a:defRPr kumimoji="0" lang="fr-FR">
          <a:solidFill>
            <a:schemeClr val="tx2"/>
          </a:solidFill>
        </a:defRPr>
      </a:lvl6pPr>
      <a:lvl7pPr eaLnBrk="1" latinLnBrk="0" hangingPunct="1">
        <a:defRPr kumimoji="0" lang="fr-FR">
          <a:solidFill>
            <a:schemeClr val="tx2"/>
          </a:solidFill>
        </a:defRPr>
      </a:lvl7pPr>
      <a:lvl8pPr eaLnBrk="1" latinLnBrk="0" hangingPunct="1">
        <a:defRPr kumimoji="0" lang="fr-FR">
          <a:solidFill>
            <a:schemeClr val="tx2"/>
          </a:solidFill>
        </a:defRPr>
      </a:lvl8pPr>
      <a:lvl9pPr eaLnBrk="1" latinLnBrk="0" hangingPunct="1">
        <a:defRPr kumimoji="0" lang="fr-FR">
          <a:solidFill>
            <a:schemeClr val="tx2"/>
          </a:solidFill>
        </a:defRPr>
      </a:lvl9pPr>
      <a:extLst/>
    </p:titleStyle>
    <p:bodyStyle>
      <a:lvl1pPr marL="342900" indent="-342900" algn="l" rtl="0" eaLnBrk="1" latinLnBrk="0" hangingPunct="1">
        <a:spcBef>
          <a:spcPct val="20000"/>
        </a:spcBef>
        <a:buChar char="•"/>
        <a:defRPr kumimoji="0" lang="fr-FR"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har char="–"/>
        <a:defRPr kumimoji="0" lang="fr-FR" sz="24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har char="•"/>
        <a:defRPr kumimoji="0" lang="fr-FR" sz="20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har char="–"/>
        <a:defRPr kumimoji="0" lang="fr-FR" sz="18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har char="»"/>
        <a:defRPr kumimoji="0" lang="fr-FR" sz="16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har char="•"/>
        <a:defRPr kumimoji="0" lang="fr-FR" sz="20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har char="•"/>
        <a:defRPr kumimoji="0" lang="fr-FR" sz="20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har char="•"/>
        <a:defRPr kumimoji="0" lang="fr-FR" sz="20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har char="•"/>
        <a:defRPr kumimoji="0" lang="fr-FR" sz="20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lang="fr-FR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lang="fr-FR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lang="fr-FR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lang="fr-FR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lang="fr-FR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lang="fr-FR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lang="fr-FR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lang="fr-FR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lang="fr-FR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173A2B-BE3F-0148-AB34-7E1A706EED95}" type="datetimeFigureOut">
              <a:rPr lang="fr-FR" smtClean="0"/>
              <a:pPr/>
              <a:t>19/06/2022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A6513B-02DD-9C46-B9C5-4F67428EAC3E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3162740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48" r:id="rId1"/>
    <p:sldLayoutId id="2147483749" r:id="rId2"/>
    <p:sldLayoutId id="2147483750" r:id="rId3"/>
    <p:sldLayoutId id="2147483751" r:id="rId4"/>
    <p:sldLayoutId id="2147483752" r:id="rId5"/>
    <p:sldLayoutId id="2147483753" r:id="rId6"/>
    <p:sldLayoutId id="2147483754" r:id="rId7"/>
    <p:sldLayoutId id="2147483755" r:id="rId8"/>
    <p:sldLayoutId id="2147483756" r:id="rId9"/>
    <p:sldLayoutId id="2147483757" r:id="rId10"/>
    <p:sldLayoutId id="2147483758" r:id="rId11"/>
    <p:sldLayoutId id="2147483759" r:id="rId12"/>
    <p:sldLayoutId id="2147483760" r:id="rId13"/>
    <p:sldLayoutId id="2147483761" r:id="rId14"/>
  </p:sldLayoutIdLst>
  <p:transition>
    <p:fade/>
  </p:transition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173A2B-BE3F-0148-AB34-7E1A706EED95}" type="datetimeFigureOut">
              <a:rPr lang="fr-FR" smtClean="0"/>
              <a:pPr/>
              <a:t>19/06/2022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A6513B-02DD-9C46-B9C5-4F67428EAC3E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4309048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63" r:id="rId1"/>
    <p:sldLayoutId id="2147483764" r:id="rId2"/>
    <p:sldLayoutId id="2147483765" r:id="rId3"/>
    <p:sldLayoutId id="2147483766" r:id="rId4"/>
    <p:sldLayoutId id="2147483767" r:id="rId5"/>
    <p:sldLayoutId id="2147483768" r:id="rId6"/>
    <p:sldLayoutId id="2147483769" r:id="rId7"/>
    <p:sldLayoutId id="2147483770" r:id="rId8"/>
    <p:sldLayoutId id="2147483771" r:id="rId9"/>
    <p:sldLayoutId id="2147483772" r:id="rId10"/>
    <p:sldLayoutId id="2147483773" r:id="rId11"/>
    <p:sldLayoutId id="2147483774" r:id="rId12"/>
    <p:sldLayoutId id="2147483775" r:id="rId13"/>
    <p:sldLayoutId id="2147483776" r:id="rId14"/>
  </p:sldLayoutIdLst>
  <p:transition>
    <p:fade/>
  </p:transition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6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249362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eaLnBrk="1" latinLnBrk="0" hangingPunct="1"/>
            <a:r>
              <a:rPr kumimoji="0" lang="fr-FR"/>
              <a:t>Cliquez pour modifier le style du titre</a:t>
            </a:r>
            <a:endParaRPr kumimoji="0" lang="en-US"/>
          </a:p>
        </p:txBody>
      </p:sp>
      <p:sp>
        <p:nvSpPr>
          <p:cNvPr id="13" name="Rectangle 5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eaLnBrk="1" latinLnBrk="0" hangingPunct="1"/>
            <a:r>
              <a:rPr kumimoji="0" lang="fr-FR"/>
              <a:t>Cliquez pour modifier les styles du texte du masque</a:t>
            </a:r>
          </a:p>
          <a:p>
            <a:pPr lvl="1" eaLnBrk="1" latinLnBrk="0" hangingPunct="1"/>
            <a:r>
              <a:rPr kumimoji="0" lang="fr-FR"/>
              <a:t>Deuxième niveau</a:t>
            </a:r>
          </a:p>
          <a:p>
            <a:pPr lvl="2" eaLnBrk="1" latinLnBrk="0" hangingPunct="1"/>
            <a:r>
              <a:rPr kumimoji="0" lang="fr-FR"/>
              <a:t>Troisième niveau</a:t>
            </a:r>
          </a:p>
          <a:p>
            <a:pPr lvl="3" eaLnBrk="1" latinLnBrk="0" hangingPunct="1"/>
            <a:r>
              <a:rPr kumimoji="0" lang="fr-FR"/>
              <a:t>Quatrième niveau</a:t>
            </a:r>
          </a:p>
          <a:p>
            <a:pPr lvl="4" eaLnBrk="1" latinLnBrk="0" hangingPunct="1"/>
            <a:r>
              <a:rPr kumimoji="0" lang="fr-FR"/>
              <a:t>Cinquième niveau</a:t>
            </a:r>
            <a:endParaRPr kumimoji="0" lang="en-US"/>
          </a:p>
        </p:txBody>
      </p:sp>
      <p:sp>
        <p:nvSpPr>
          <p:cNvPr id="29" name="Rectangle 3"/>
          <p:cNvSpPr>
            <a:spLocks noGrp="1"/>
          </p:cNvSpPr>
          <p:nvPr>
            <p:ph type="dt" sz="half" idx="2"/>
          </p:nvPr>
        </p:nvSpPr>
        <p:spPr>
          <a:xfrm>
            <a:off x="88900" y="6559361"/>
            <a:ext cx="3251200" cy="244475"/>
          </a:xfrm>
          <a:prstGeom prst="rect">
            <a:avLst/>
          </a:prstGeom>
        </p:spPr>
        <p:txBody>
          <a:bodyPr anchor="b"/>
          <a:lstStyle>
            <a:lvl1pPr eaLnBrk="1" latinLnBrk="0" hangingPunct="1">
              <a:defRPr kumimoji="0" lang="fr-FR" sz="1200">
                <a:solidFill>
                  <a:schemeClr val="tx2"/>
                </a:solidFill>
              </a:defRPr>
            </a:lvl1pPr>
            <a:extLst/>
          </a:lstStyle>
          <a:p>
            <a:fld id="{37173A2B-BE3F-0148-AB34-7E1A706EED95}" type="datetimeFigureOut">
              <a:rPr lang="fr-FR" smtClean="0"/>
              <a:pPr/>
              <a:t>19/06/2022</a:t>
            </a:fld>
            <a:endParaRPr lang="fr-FR"/>
          </a:p>
        </p:txBody>
      </p:sp>
      <p:sp>
        <p:nvSpPr>
          <p:cNvPr id="20" name="Rectangle 25"/>
          <p:cNvSpPr>
            <a:spLocks noGrp="1"/>
          </p:cNvSpPr>
          <p:nvPr>
            <p:ph type="ftr" sz="quarter" idx="3"/>
          </p:nvPr>
        </p:nvSpPr>
        <p:spPr>
          <a:xfrm>
            <a:off x="3994204" y="6558153"/>
            <a:ext cx="6197600" cy="246888"/>
          </a:xfrm>
          <a:prstGeom prst="rect">
            <a:avLst/>
          </a:prstGeom>
        </p:spPr>
        <p:txBody>
          <a:bodyPr anchor="b"/>
          <a:lstStyle>
            <a:lvl1pPr algn="ctr" eaLnBrk="1" latinLnBrk="0" hangingPunct="1">
              <a:defRPr kumimoji="0" lang="fr-FR" sz="1200">
                <a:solidFill>
                  <a:schemeClr val="tx2"/>
                </a:solidFill>
              </a:defRPr>
            </a:lvl1pPr>
            <a:extLst/>
          </a:lstStyle>
          <a:p>
            <a:endParaRPr lang="fr-FR"/>
          </a:p>
        </p:txBody>
      </p:sp>
      <p:sp>
        <p:nvSpPr>
          <p:cNvPr id="23" name="Rectangle 16"/>
          <p:cNvSpPr>
            <a:spLocks noGrp="1"/>
          </p:cNvSpPr>
          <p:nvPr>
            <p:ph type="sldNum" sz="quarter" idx="4"/>
          </p:nvPr>
        </p:nvSpPr>
        <p:spPr>
          <a:xfrm>
            <a:off x="10896600" y="6559361"/>
            <a:ext cx="1219200" cy="244475"/>
          </a:xfrm>
          <a:prstGeom prst="rect">
            <a:avLst/>
          </a:prstGeom>
        </p:spPr>
        <p:txBody>
          <a:bodyPr/>
          <a:lstStyle>
            <a:lvl1pPr algn="r" eaLnBrk="1" latinLnBrk="0" hangingPunct="1">
              <a:defRPr kumimoji="0" lang="fr-FR" sz="1200">
                <a:solidFill>
                  <a:schemeClr val="tx2"/>
                </a:solidFill>
              </a:defRPr>
            </a:lvl1pPr>
            <a:extLst/>
          </a:lstStyle>
          <a:p>
            <a:fld id="{C0A6513B-02DD-9C46-B9C5-4F67428EAC3E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0926022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78" r:id="rId1"/>
    <p:sldLayoutId id="2147483779" r:id="rId2"/>
    <p:sldLayoutId id="2147483780" r:id="rId3"/>
    <p:sldLayoutId id="2147483781" r:id="rId4"/>
    <p:sldLayoutId id="2147483782" r:id="rId5"/>
    <p:sldLayoutId id="2147483783" r:id="rId6"/>
    <p:sldLayoutId id="2147483784" r:id="rId7"/>
    <p:sldLayoutId id="2147483785" r:id="rId8"/>
    <p:sldLayoutId id="2147483786" r:id="rId9"/>
    <p:sldLayoutId id="2147483787" r:id="rId10"/>
    <p:sldLayoutId id="2147483788" r:id="rId11"/>
    <p:sldLayoutId id="2147483789" r:id="rId12"/>
    <p:sldLayoutId id="2147483790" r:id="rId13"/>
    <p:sldLayoutId id="2147483791" r:id="rId14"/>
    <p:sldLayoutId id="2147483792" r:id="rId15"/>
    <p:sldLayoutId id="2147483793" r:id="rId16"/>
    <p:sldLayoutId id="2147483794" r:id="rId17"/>
    <p:sldLayoutId id="2147483795" r:id="rId18"/>
    <p:sldLayoutId id="2147483796" r:id="rId19"/>
    <p:sldLayoutId id="2147483797" r:id="rId20"/>
    <p:sldLayoutId id="2147483798" r:id="rId21"/>
    <p:sldLayoutId id="2147483799" r:id="rId22"/>
    <p:sldLayoutId id="2147483800" r:id="rId23"/>
    <p:sldLayoutId id="2147483801" r:id="rId24"/>
    <p:sldLayoutId id="2147483802" r:id="rId25"/>
    <p:sldLayoutId id="2147483803" r:id="rId26"/>
    <p:sldLayoutId id="2147483804" r:id="rId27"/>
    <p:sldLayoutId id="2147483805" r:id="rId28"/>
  </p:sldLayoutIdLst>
  <p:transition>
    <p:fade/>
  </p:transition>
  <p:txStyles>
    <p:titleStyle>
      <a:lvl1pPr algn="l" rtl="0" eaLnBrk="1" latinLnBrk="0" hangingPunct="1">
        <a:spcBef>
          <a:spcPct val="0"/>
        </a:spcBef>
        <a:buNone/>
        <a:defRPr kumimoji="0" lang="fr-FR" sz="3200" cap="all" baseline="0">
          <a:solidFill>
            <a:schemeClr val="tx2"/>
          </a:solidFill>
          <a:effectLst>
            <a:outerShdw blurRad="51000" dist="370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lvl2pPr eaLnBrk="1" latinLnBrk="0" hangingPunct="1">
        <a:defRPr kumimoji="0" lang="fr-FR">
          <a:solidFill>
            <a:schemeClr val="tx2"/>
          </a:solidFill>
        </a:defRPr>
      </a:lvl2pPr>
      <a:lvl3pPr eaLnBrk="1" latinLnBrk="0" hangingPunct="1">
        <a:defRPr kumimoji="0" lang="fr-FR">
          <a:solidFill>
            <a:schemeClr val="tx2"/>
          </a:solidFill>
        </a:defRPr>
      </a:lvl3pPr>
      <a:lvl4pPr eaLnBrk="1" latinLnBrk="0" hangingPunct="1">
        <a:defRPr kumimoji="0" lang="fr-FR">
          <a:solidFill>
            <a:schemeClr val="tx2"/>
          </a:solidFill>
        </a:defRPr>
      </a:lvl4pPr>
      <a:lvl5pPr eaLnBrk="1" latinLnBrk="0" hangingPunct="1">
        <a:defRPr kumimoji="0" lang="fr-FR">
          <a:solidFill>
            <a:schemeClr val="tx2"/>
          </a:solidFill>
        </a:defRPr>
      </a:lvl5pPr>
      <a:lvl6pPr eaLnBrk="1" latinLnBrk="0" hangingPunct="1">
        <a:defRPr kumimoji="0" lang="fr-FR">
          <a:solidFill>
            <a:schemeClr val="tx2"/>
          </a:solidFill>
        </a:defRPr>
      </a:lvl6pPr>
      <a:lvl7pPr eaLnBrk="1" latinLnBrk="0" hangingPunct="1">
        <a:defRPr kumimoji="0" lang="fr-FR">
          <a:solidFill>
            <a:schemeClr val="tx2"/>
          </a:solidFill>
        </a:defRPr>
      </a:lvl7pPr>
      <a:lvl8pPr eaLnBrk="1" latinLnBrk="0" hangingPunct="1">
        <a:defRPr kumimoji="0" lang="fr-FR">
          <a:solidFill>
            <a:schemeClr val="tx2"/>
          </a:solidFill>
        </a:defRPr>
      </a:lvl8pPr>
      <a:lvl9pPr eaLnBrk="1" latinLnBrk="0" hangingPunct="1">
        <a:defRPr kumimoji="0" lang="fr-FR">
          <a:solidFill>
            <a:schemeClr val="tx2"/>
          </a:solidFill>
        </a:defRPr>
      </a:lvl9pPr>
      <a:extLst/>
    </p:titleStyle>
    <p:bodyStyle>
      <a:lvl1pPr marL="342900" indent="-342900" algn="l" rtl="0" eaLnBrk="1" latinLnBrk="0" hangingPunct="1">
        <a:spcBef>
          <a:spcPct val="20000"/>
        </a:spcBef>
        <a:buChar char="•"/>
        <a:defRPr kumimoji="0" lang="fr-FR"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har char="–"/>
        <a:defRPr kumimoji="0" lang="fr-FR" sz="24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har char="•"/>
        <a:defRPr kumimoji="0" lang="fr-FR" sz="20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har char="–"/>
        <a:defRPr kumimoji="0" lang="fr-FR" sz="18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har char="»"/>
        <a:defRPr kumimoji="0" lang="fr-FR" sz="16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har char="•"/>
        <a:defRPr kumimoji="0" lang="fr-FR" sz="20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har char="•"/>
        <a:defRPr kumimoji="0" lang="fr-FR" sz="20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har char="•"/>
        <a:defRPr kumimoji="0" lang="fr-FR" sz="20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har char="•"/>
        <a:defRPr kumimoji="0" lang="fr-FR" sz="20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lang="fr-FR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lang="fr-FR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lang="fr-FR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lang="fr-FR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lang="fr-FR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lang="fr-FR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lang="fr-FR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lang="fr-FR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lang="fr-FR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132A9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09600" y="1600203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173A2B-BE3F-0148-AB34-7E1A706EED95}" type="datetimeFigureOut">
              <a:rPr lang="fr-FR" smtClean="0">
                <a:solidFill>
                  <a:prstClr val="white">
                    <a:tint val="75000"/>
                  </a:prstClr>
                </a:solidFill>
              </a:rPr>
              <a:pPr/>
              <a:t>19/06/2022</a:t>
            </a:fld>
            <a:endParaRPr lang="fr-FR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A6513B-02DD-9C46-B9C5-4F67428EAC3E}" type="slidenum">
              <a:rPr lang="fr-FR" smtClean="0">
                <a:solidFill>
                  <a:prstClr val="white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48755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19" r:id="rId1"/>
    <p:sldLayoutId id="2147483820" r:id="rId2"/>
    <p:sldLayoutId id="2147483821" r:id="rId3"/>
    <p:sldLayoutId id="2147483822" r:id="rId4"/>
    <p:sldLayoutId id="2147483823" r:id="rId5"/>
    <p:sldLayoutId id="2147483824" r:id="rId6"/>
    <p:sldLayoutId id="2147483825" r:id="rId7"/>
    <p:sldLayoutId id="2147483826" r:id="rId8"/>
    <p:sldLayoutId id="2147483827" r:id="rId9"/>
    <p:sldLayoutId id="2147483828" r:id="rId10"/>
    <p:sldLayoutId id="2147483829" r:id="rId11"/>
    <p:sldLayoutId id="2147483830" r:id="rId12"/>
    <p:sldLayoutId id="2147483831" r:id="rId13"/>
  </p:sldLayoutIdLst>
  <p:transition>
    <p:fade/>
  </p:transition>
  <p:txStyles>
    <p:titleStyle>
      <a:lvl1pPr algn="ctr" defTabSz="3429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3429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342900" rtl="0" eaLnBrk="1" latinLnBrk="0" hangingPunct="1">
        <a:spcBef>
          <a:spcPct val="20000"/>
        </a:spcBef>
        <a:buFont typeface="Arial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342900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342900" rtl="0" eaLnBrk="1" latinLnBrk="0" hangingPunct="1">
        <a:spcBef>
          <a:spcPct val="20000"/>
        </a:spcBef>
        <a:buFont typeface="Arial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342900" rtl="0" eaLnBrk="1" latinLnBrk="0" hangingPunct="1">
        <a:spcBef>
          <a:spcPct val="20000"/>
        </a:spcBef>
        <a:buFont typeface="Arial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132A9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6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249362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eaLnBrk="1" latinLnBrk="0" hangingPunct="1"/>
            <a:r>
              <a:rPr kumimoji="0" lang="fr-FR"/>
              <a:t>Cliquez pour modifier le style du titre</a:t>
            </a:r>
            <a:endParaRPr kumimoji="0" lang="en-US"/>
          </a:p>
        </p:txBody>
      </p:sp>
      <p:sp>
        <p:nvSpPr>
          <p:cNvPr id="13" name="Rectangle 5"/>
          <p:cNvSpPr>
            <a:spLocks noGrp="1"/>
          </p:cNvSpPr>
          <p:nvPr>
            <p:ph type="body" idx="1"/>
          </p:nvPr>
        </p:nvSpPr>
        <p:spPr>
          <a:xfrm>
            <a:off x="609600" y="1600203"/>
            <a:ext cx="10972800" cy="4525963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eaLnBrk="1" latinLnBrk="0" hangingPunct="1"/>
            <a:r>
              <a:rPr kumimoji="0" lang="fr-FR"/>
              <a:t>Cliquez pour modifier les styles du texte du masque</a:t>
            </a:r>
          </a:p>
          <a:p>
            <a:pPr lvl="1" eaLnBrk="1" latinLnBrk="0" hangingPunct="1"/>
            <a:r>
              <a:rPr kumimoji="0" lang="fr-FR"/>
              <a:t>Deuxième niveau</a:t>
            </a:r>
          </a:p>
          <a:p>
            <a:pPr lvl="2" eaLnBrk="1" latinLnBrk="0" hangingPunct="1"/>
            <a:r>
              <a:rPr kumimoji="0" lang="fr-FR"/>
              <a:t>Troisième niveau</a:t>
            </a:r>
          </a:p>
          <a:p>
            <a:pPr lvl="3" eaLnBrk="1" latinLnBrk="0" hangingPunct="1"/>
            <a:r>
              <a:rPr kumimoji="0" lang="fr-FR"/>
              <a:t>Quatrième niveau</a:t>
            </a:r>
          </a:p>
          <a:p>
            <a:pPr lvl="4" eaLnBrk="1" latinLnBrk="0" hangingPunct="1"/>
            <a:r>
              <a:rPr kumimoji="0" lang="fr-FR"/>
              <a:t>Cinquième niveau</a:t>
            </a:r>
            <a:endParaRPr kumimoji="0" lang="en-US"/>
          </a:p>
        </p:txBody>
      </p:sp>
      <p:sp>
        <p:nvSpPr>
          <p:cNvPr id="29" name="Rectangle 3"/>
          <p:cNvSpPr>
            <a:spLocks noGrp="1"/>
          </p:cNvSpPr>
          <p:nvPr>
            <p:ph type="dt" sz="half" idx="2"/>
          </p:nvPr>
        </p:nvSpPr>
        <p:spPr>
          <a:xfrm>
            <a:off x="88900" y="6559363"/>
            <a:ext cx="3251200" cy="244475"/>
          </a:xfrm>
          <a:prstGeom prst="rect">
            <a:avLst/>
          </a:prstGeom>
        </p:spPr>
        <p:txBody>
          <a:bodyPr anchor="b"/>
          <a:lstStyle>
            <a:lvl1pPr eaLnBrk="1" latinLnBrk="0" hangingPunct="1">
              <a:defRPr kumimoji="0" lang="fr-FR" sz="900">
                <a:solidFill>
                  <a:schemeClr val="tx2"/>
                </a:solidFill>
              </a:defRPr>
            </a:lvl1pPr>
            <a:extLst/>
          </a:lstStyle>
          <a:p>
            <a:fld id="{03DC0FC9-0677-5A46-B562-1231E4F746D6}" type="datetimeFigureOut">
              <a:rPr lang="fr-FR" smtClean="0">
                <a:solidFill>
                  <a:srgbClr val="D4D2D0"/>
                </a:solidFill>
              </a:rPr>
              <a:pPr/>
              <a:t>19/06/2022</a:t>
            </a:fld>
            <a:endParaRPr>
              <a:solidFill>
                <a:srgbClr val="D4D2D0"/>
              </a:solidFill>
            </a:endParaRPr>
          </a:p>
        </p:txBody>
      </p:sp>
      <p:sp>
        <p:nvSpPr>
          <p:cNvPr id="20" name="Rectangle 25"/>
          <p:cNvSpPr>
            <a:spLocks noGrp="1"/>
          </p:cNvSpPr>
          <p:nvPr>
            <p:ph type="ftr" sz="quarter" idx="3"/>
          </p:nvPr>
        </p:nvSpPr>
        <p:spPr>
          <a:xfrm>
            <a:off x="3994204" y="6558153"/>
            <a:ext cx="6197600" cy="246888"/>
          </a:xfrm>
          <a:prstGeom prst="rect">
            <a:avLst/>
          </a:prstGeom>
        </p:spPr>
        <p:txBody>
          <a:bodyPr anchor="b"/>
          <a:lstStyle>
            <a:lvl1pPr algn="ctr" eaLnBrk="1" latinLnBrk="0" hangingPunct="1">
              <a:defRPr kumimoji="0" lang="fr-FR" sz="900">
                <a:solidFill>
                  <a:schemeClr val="tx2"/>
                </a:solidFill>
              </a:defRPr>
            </a:lvl1pPr>
            <a:extLst/>
          </a:lstStyle>
          <a:p>
            <a:endParaRPr>
              <a:solidFill>
                <a:srgbClr val="D4D2D0"/>
              </a:solidFill>
            </a:endParaRPr>
          </a:p>
        </p:txBody>
      </p:sp>
      <p:sp>
        <p:nvSpPr>
          <p:cNvPr id="23" name="Rectangle 16"/>
          <p:cNvSpPr>
            <a:spLocks noGrp="1"/>
          </p:cNvSpPr>
          <p:nvPr>
            <p:ph type="sldNum" sz="quarter" idx="4"/>
          </p:nvPr>
        </p:nvSpPr>
        <p:spPr>
          <a:xfrm>
            <a:off x="10896600" y="6559363"/>
            <a:ext cx="1219200" cy="244475"/>
          </a:xfrm>
          <a:prstGeom prst="rect">
            <a:avLst/>
          </a:prstGeom>
        </p:spPr>
        <p:txBody>
          <a:bodyPr/>
          <a:lstStyle>
            <a:lvl1pPr algn="r" eaLnBrk="1" latinLnBrk="0" hangingPunct="1">
              <a:defRPr kumimoji="0" lang="fr-FR" sz="900">
                <a:solidFill>
                  <a:schemeClr val="tx2"/>
                </a:solidFill>
              </a:defRPr>
            </a:lvl1pPr>
            <a:extLst/>
          </a:lstStyle>
          <a:p>
            <a:fld id="{90818431-A60E-5B4A-9540-2859E18A6DC6}" type="slidenum">
              <a:rPr smtClean="0">
                <a:solidFill>
                  <a:srgbClr val="D4D2D0"/>
                </a:solidFill>
              </a:rPr>
              <a:pPr/>
              <a:t>‹N°›</a:t>
            </a:fld>
            <a:endParaRPr>
              <a:solidFill>
                <a:srgbClr val="D4D2D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482925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935" r:id="rId1"/>
    <p:sldLayoutId id="2147483936" r:id="rId2"/>
    <p:sldLayoutId id="2147483937" r:id="rId3"/>
    <p:sldLayoutId id="2147483938" r:id="rId4"/>
    <p:sldLayoutId id="2147483939" r:id="rId5"/>
    <p:sldLayoutId id="2147483940" r:id="rId6"/>
    <p:sldLayoutId id="2147483941" r:id="rId7"/>
    <p:sldLayoutId id="2147483942" r:id="rId8"/>
    <p:sldLayoutId id="2147483943" r:id="rId9"/>
    <p:sldLayoutId id="2147483944" r:id="rId10"/>
    <p:sldLayoutId id="2147483945" r:id="rId11"/>
    <p:sldLayoutId id="2147483946" r:id="rId12"/>
    <p:sldLayoutId id="2147483947" r:id="rId13"/>
    <p:sldLayoutId id="2147483948" r:id="rId14"/>
    <p:sldLayoutId id="2147483949" r:id="rId15"/>
    <p:sldLayoutId id="2147483950" r:id="rId16"/>
    <p:sldLayoutId id="2147483951" r:id="rId17"/>
    <p:sldLayoutId id="2147483952" r:id="rId18"/>
    <p:sldLayoutId id="2147483953" r:id="rId19"/>
    <p:sldLayoutId id="2147483954" r:id="rId20"/>
    <p:sldLayoutId id="2147483955" r:id="rId21"/>
    <p:sldLayoutId id="2147483956" r:id="rId22"/>
    <p:sldLayoutId id="2147483957" r:id="rId23"/>
    <p:sldLayoutId id="2147483958" r:id="rId24"/>
    <p:sldLayoutId id="2147483959" r:id="rId25"/>
    <p:sldLayoutId id="2147483960" r:id="rId26"/>
    <p:sldLayoutId id="2147483961" r:id="rId27"/>
  </p:sldLayoutIdLst>
  <p:transition>
    <p:fade/>
  </p:transition>
  <p:txStyles>
    <p:titleStyle>
      <a:lvl1pPr algn="l" rtl="0" eaLnBrk="1" latinLnBrk="0" hangingPunct="1">
        <a:spcBef>
          <a:spcPct val="0"/>
        </a:spcBef>
        <a:buNone/>
        <a:defRPr kumimoji="0" lang="fr-FR" sz="2400" cap="all" baseline="0">
          <a:solidFill>
            <a:schemeClr val="tx2"/>
          </a:solidFill>
          <a:effectLst>
            <a:outerShdw blurRad="51000" dist="370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lvl2pPr eaLnBrk="1" latinLnBrk="0" hangingPunct="1">
        <a:defRPr kumimoji="0" lang="fr-FR">
          <a:solidFill>
            <a:schemeClr val="tx2"/>
          </a:solidFill>
        </a:defRPr>
      </a:lvl2pPr>
      <a:lvl3pPr eaLnBrk="1" latinLnBrk="0" hangingPunct="1">
        <a:defRPr kumimoji="0" lang="fr-FR">
          <a:solidFill>
            <a:schemeClr val="tx2"/>
          </a:solidFill>
        </a:defRPr>
      </a:lvl3pPr>
      <a:lvl4pPr eaLnBrk="1" latinLnBrk="0" hangingPunct="1">
        <a:defRPr kumimoji="0" lang="fr-FR">
          <a:solidFill>
            <a:schemeClr val="tx2"/>
          </a:solidFill>
        </a:defRPr>
      </a:lvl4pPr>
      <a:lvl5pPr eaLnBrk="1" latinLnBrk="0" hangingPunct="1">
        <a:defRPr kumimoji="0" lang="fr-FR">
          <a:solidFill>
            <a:schemeClr val="tx2"/>
          </a:solidFill>
        </a:defRPr>
      </a:lvl5pPr>
      <a:lvl6pPr eaLnBrk="1" latinLnBrk="0" hangingPunct="1">
        <a:defRPr kumimoji="0" lang="fr-FR">
          <a:solidFill>
            <a:schemeClr val="tx2"/>
          </a:solidFill>
        </a:defRPr>
      </a:lvl6pPr>
      <a:lvl7pPr eaLnBrk="1" latinLnBrk="0" hangingPunct="1">
        <a:defRPr kumimoji="0" lang="fr-FR">
          <a:solidFill>
            <a:schemeClr val="tx2"/>
          </a:solidFill>
        </a:defRPr>
      </a:lvl7pPr>
      <a:lvl8pPr eaLnBrk="1" latinLnBrk="0" hangingPunct="1">
        <a:defRPr kumimoji="0" lang="fr-FR">
          <a:solidFill>
            <a:schemeClr val="tx2"/>
          </a:solidFill>
        </a:defRPr>
      </a:lvl8pPr>
      <a:lvl9pPr eaLnBrk="1" latinLnBrk="0" hangingPunct="1">
        <a:defRPr kumimoji="0" lang="fr-FR">
          <a:solidFill>
            <a:schemeClr val="tx2"/>
          </a:solidFill>
        </a:defRPr>
      </a:lvl9pPr>
      <a:extLst/>
    </p:titleStyle>
    <p:bodyStyle>
      <a:lvl1pPr marL="257175" indent="-257175" algn="l" rtl="0" eaLnBrk="1" latinLnBrk="0" hangingPunct="1">
        <a:spcBef>
          <a:spcPct val="20000"/>
        </a:spcBef>
        <a:buChar char="•"/>
        <a:defRPr kumimoji="0" lang="fr-FR" sz="18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eaLnBrk="1" latinLnBrk="0" hangingPunct="1">
        <a:spcBef>
          <a:spcPct val="20000"/>
        </a:spcBef>
        <a:buChar char="–"/>
        <a:defRPr kumimoji="0" lang="fr-FR" sz="18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rtl="0" eaLnBrk="1" latinLnBrk="0" hangingPunct="1">
        <a:spcBef>
          <a:spcPct val="20000"/>
        </a:spcBef>
        <a:buChar char="•"/>
        <a:defRPr kumimoji="0" lang="fr-FR" sz="15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rtl="0" eaLnBrk="1" latinLnBrk="0" hangingPunct="1">
        <a:spcBef>
          <a:spcPct val="20000"/>
        </a:spcBef>
        <a:buChar char="–"/>
        <a:defRPr kumimoji="0" lang="fr-FR" sz="135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rtl="0" eaLnBrk="1" latinLnBrk="0" hangingPunct="1">
        <a:spcBef>
          <a:spcPct val="20000"/>
        </a:spcBef>
        <a:buChar char="»"/>
        <a:defRPr kumimoji="0" lang="fr-FR" sz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rtl="0" eaLnBrk="1" latinLnBrk="0" hangingPunct="1">
        <a:spcBef>
          <a:spcPct val="20000"/>
        </a:spcBef>
        <a:buChar char="•"/>
        <a:defRPr kumimoji="0" lang="fr-FR" sz="15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rtl="0" eaLnBrk="1" latinLnBrk="0" hangingPunct="1">
        <a:spcBef>
          <a:spcPct val="20000"/>
        </a:spcBef>
        <a:buChar char="•"/>
        <a:defRPr kumimoji="0" lang="fr-FR" sz="15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rtl="0" eaLnBrk="1" latinLnBrk="0" hangingPunct="1">
        <a:spcBef>
          <a:spcPct val="20000"/>
        </a:spcBef>
        <a:buChar char="•"/>
        <a:defRPr kumimoji="0" lang="fr-FR" sz="15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rtl="0" eaLnBrk="1" latinLnBrk="0" hangingPunct="1">
        <a:spcBef>
          <a:spcPct val="20000"/>
        </a:spcBef>
        <a:buChar char="•"/>
        <a:defRPr kumimoji="0" lang="fr-FR" sz="15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lang="fr-FR">
          <a:solidFill>
            <a:schemeClr val="tx1"/>
          </a:solidFill>
          <a:latin typeface="+mn-lt"/>
          <a:ea typeface="+mn-ea"/>
          <a:cs typeface="+mn-cs"/>
        </a:defRPr>
      </a:lvl1pPr>
      <a:lvl2pPr marL="342900" algn="l" rtl="0" eaLnBrk="1" latinLnBrk="0" hangingPunct="1">
        <a:defRPr kumimoji="0" lang="fr-FR">
          <a:solidFill>
            <a:schemeClr val="tx1"/>
          </a:solidFill>
          <a:latin typeface="+mn-lt"/>
          <a:ea typeface="+mn-ea"/>
          <a:cs typeface="+mn-cs"/>
        </a:defRPr>
      </a:lvl2pPr>
      <a:lvl3pPr marL="685800" algn="l" rtl="0" eaLnBrk="1" latinLnBrk="0" hangingPunct="1">
        <a:defRPr kumimoji="0" lang="fr-FR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rtl="0" eaLnBrk="1" latinLnBrk="0" hangingPunct="1">
        <a:defRPr kumimoji="0" lang="fr-FR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rtl="0" eaLnBrk="1" latinLnBrk="0" hangingPunct="1">
        <a:defRPr kumimoji="0" lang="fr-FR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rtl="0" eaLnBrk="1" latinLnBrk="0" hangingPunct="1">
        <a:defRPr kumimoji="0" lang="fr-FR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rtl="0" eaLnBrk="1" latinLnBrk="0" hangingPunct="1">
        <a:defRPr kumimoji="0" lang="fr-FR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rtl="0" eaLnBrk="1" latinLnBrk="0" hangingPunct="1">
        <a:defRPr kumimoji="0" lang="fr-FR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rtl="0" eaLnBrk="1" latinLnBrk="0" hangingPunct="1">
        <a:defRPr kumimoji="0" lang="fr-FR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0_202111301003066360003.mp4" descr="10_202111301003066360003.mp4">
            <a:hlinkClick r:id="" action="ppaction://media"/>
            <a:extLst>
              <a:ext uri="{FF2B5EF4-FFF2-40B4-BE49-F238E27FC236}">
                <a16:creationId xmlns:a16="http://schemas.microsoft.com/office/drawing/2014/main" id="{CA2D225D-B6CC-6149-83B2-5EDAA10A14F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94000" y="0"/>
            <a:ext cx="8604000" cy="645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2281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11.xml.rels><?xml version="1.0" encoding="UTF-8" standalone="yes"?>
<Relationships xmlns="http://schemas.openxmlformats.org/package/2006/relationships"><Relationship Id="rId1" Type="http://schemas.openxmlformats.org/officeDocument/2006/relationships/image" Target="NULL"/></Relationships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7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9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DARK BLUE">
  <a:themeElements>
    <a:clrScheme name="Technique">
      <a:dk1>
        <a:sysClr val="windowText" lastClr="000000"/>
      </a:dk1>
      <a:lt1>
        <a:sysClr val="window" lastClr="FFFFFF"/>
      </a:lt1>
      <a:dk2>
        <a:srgbClr val="3B3B3B"/>
      </a:dk2>
      <a:lt2>
        <a:srgbClr val="D4D2D0"/>
      </a:lt2>
      <a:accent1>
        <a:srgbClr val="6EA0B0"/>
      </a:accent1>
      <a:accent2>
        <a:srgbClr val="CCAF0A"/>
      </a:accent2>
      <a:accent3>
        <a:srgbClr val="8D89A4"/>
      </a:accent3>
      <a:accent4>
        <a:srgbClr val="748560"/>
      </a:accent4>
      <a:accent5>
        <a:srgbClr val="9E9273"/>
      </a:accent5>
      <a:accent6>
        <a:srgbClr val="7E848D"/>
      </a:accent6>
      <a:hlink>
        <a:srgbClr val="00C8C3"/>
      </a:hlink>
      <a:folHlink>
        <a:srgbClr val="A116E0"/>
      </a:folHlink>
    </a:clrScheme>
    <a:fontScheme name="Oriel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Randonnée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70000"/>
                <a:satMod val="350000"/>
              </a:schemeClr>
            </a:gs>
          </a:gsLst>
          <a:path path="circle">
            <a:fillToRect l="51000" t="-20000" r="2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25000"/>
                <a:satMod val="350000"/>
              </a:schemeClr>
              <a:schemeClr val="phClr">
                <a:tint val="83000"/>
                <a:satMod val="115000"/>
              </a:schemeClr>
            </a:duotone>
          </a:blip>
          <a:tile tx="0" ty="0" sx="120000" sy="120000" flip="xy" algn="t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2019" id="{3EA178A9-284F-644F-902A-8C4174462610}" vid="{04B07852-6D39-C549-84E3-98EA7907596F}"/>
    </a:ext>
  </a:extLst>
</a:theme>
</file>

<file path=ppt/theme/theme10.xml><?xml version="1.0" encoding="utf-8"?>
<a:theme xmlns:a="http://schemas.openxmlformats.org/drawingml/2006/main" name="17_DARK BLUE">
  <a:themeElements>
    <a:clrScheme name="Technique">
      <a:dk1>
        <a:sysClr val="windowText" lastClr="000000"/>
      </a:dk1>
      <a:lt1>
        <a:sysClr val="window" lastClr="FFFFFF"/>
      </a:lt1>
      <a:dk2>
        <a:srgbClr val="3B3B3B"/>
      </a:dk2>
      <a:lt2>
        <a:srgbClr val="D4D2D0"/>
      </a:lt2>
      <a:accent1>
        <a:srgbClr val="6EA0B0"/>
      </a:accent1>
      <a:accent2>
        <a:srgbClr val="CCAF0A"/>
      </a:accent2>
      <a:accent3>
        <a:srgbClr val="8D89A4"/>
      </a:accent3>
      <a:accent4>
        <a:srgbClr val="748560"/>
      </a:accent4>
      <a:accent5>
        <a:srgbClr val="9E9273"/>
      </a:accent5>
      <a:accent6>
        <a:srgbClr val="7E848D"/>
      </a:accent6>
      <a:hlink>
        <a:srgbClr val="00C8C3"/>
      </a:hlink>
      <a:folHlink>
        <a:srgbClr val="A116E0"/>
      </a:folHlink>
    </a:clrScheme>
    <a:fontScheme name="Oriel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Randonnée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70000"/>
                <a:satMod val="350000"/>
              </a:schemeClr>
            </a:gs>
          </a:gsLst>
          <a:path path="circle">
            <a:fillToRect l="51000" t="-20000" r="2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25000"/>
                <a:satMod val="350000"/>
              </a:schemeClr>
              <a:schemeClr val="phClr">
                <a:tint val="83000"/>
                <a:satMod val="115000"/>
              </a:schemeClr>
            </a:duotone>
          </a:blip>
          <a:tile tx="0" ty="0" sx="120000" sy="120000" flip="xy" algn="t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ésentation1" id="{B1F2BC08-7789-1A48-A1C8-0A60D3BF6FAA}" vid="{928A01D7-10BA-2949-94B6-4B80E9671CCB}"/>
    </a:ext>
  </a:extLst>
</a:theme>
</file>

<file path=ppt/theme/theme11.xml><?xml version="1.0" encoding="utf-8"?>
<a:theme xmlns:a="http://schemas.openxmlformats.org/drawingml/2006/main" name="25_DARK BLUE">
  <a:themeElements>
    <a:clrScheme name="Technique">
      <a:dk1>
        <a:sysClr val="windowText" lastClr="000000"/>
      </a:dk1>
      <a:lt1>
        <a:sysClr val="window" lastClr="FFFFFF"/>
      </a:lt1>
      <a:dk2>
        <a:srgbClr val="3B3B3B"/>
      </a:dk2>
      <a:lt2>
        <a:srgbClr val="D4D2D0"/>
      </a:lt2>
      <a:accent1>
        <a:srgbClr val="6EA0B0"/>
      </a:accent1>
      <a:accent2>
        <a:srgbClr val="CCAF0A"/>
      </a:accent2>
      <a:accent3>
        <a:srgbClr val="8D89A4"/>
      </a:accent3>
      <a:accent4>
        <a:srgbClr val="748560"/>
      </a:accent4>
      <a:accent5>
        <a:srgbClr val="9E9273"/>
      </a:accent5>
      <a:accent6>
        <a:srgbClr val="7E848D"/>
      </a:accent6>
      <a:hlink>
        <a:srgbClr val="00C8C3"/>
      </a:hlink>
      <a:folHlink>
        <a:srgbClr val="A116E0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Randonnée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70000"/>
                <a:satMod val="350000"/>
              </a:schemeClr>
            </a:gs>
          </a:gsLst>
          <a:path path="circle">
            <a:fillToRect l="51000" t="-20000" r="2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25000"/>
                <a:satMod val="350000"/>
              </a:schemeClr>
              <a:schemeClr val="phClr">
                <a:tint val="83000"/>
                <a:satMod val="115000"/>
              </a:schemeClr>
            </a:duotone>
          </a:blip>
          <a:tile tx="0" ty="0" sx="120000" sy="120000" flip="xy" algn="t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2018 16:9" id="{3F18A281-086E-3242-9D57-69F8BDA9FCC2}" vid="{98040694-4F06-2D4F-B026-A411F87FB94B}"/>
    </a:ext>
  </a:extLst>
</a:theme>
</file>

<file path=ppt/theme/theme12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Bureau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DARK BLUE">
  <a:themeElements>
    <a:clrScheme name="Ciel">
      <a:dk1>
        <a:sysClr val="windowText" lastClr="000000"/>
      </a:dk1>
      <a:lt1>
        <a:sysClr val="window" lastClr="FFFFFF"/>
      </a:lt1>
      <a:dk2>
        <a:srgbClr val="1782BF"/>
      </a:dk2>
      <a:lt2>
        <a:srgbClr val="62BCE9"/>
      </a:lt2>
      <a:accent1>
        <a:srgbClr val="073779"/>
      </a:accent1>
      <a:accent2>
        <a:srgbClr val="8FD9FB"/>
      </a:accent2>
      <a:accent3>
        <a:srgbClr val="FFCC00"/>
      </a:accent3>
      <a:accent4>
        <a:srgbClr val="EB6615"/>
      </a:accent4>
      <a:accent5>
        <a:srgbClr val="C76402"/>
      </a:accent5>
      <a:accent6>
        <a:srgbClr val="B523B4"/>
      </a:accent6>
      <a:hlink>
        <a:srgbClr val="FFDE26"/>
      </a:hlink>
      <a:folHlink>
        <a:srgbClr val="DEBE0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2019" id="{3EA178A9-284F-644F-902A-8C4174462610}" vid="{5EB6490D-4675-B540-8DCE-CB2F8FB44B72}"/>
    </a:ext>
  </a:extLst>
</a:theme>
</file>

<file path=ppt/theme/theme3.xml><?xml version="1.0" encoding="utf-8"?>
<a:theme xmlns:a="http://schemas.openxmlformats.org/drawingml/2006/main" name="2_DARK BLUE">
  <a:themeElements>
    <a:clrScheme name="Ciel">
      <a:dk1>
        <a:sysClr val="windowText" lastClr="000000"/>
      </a:dk1>
      <a:lt1>
        <a:sysClr val="window" lastClr="FFFFFF"/>
      </a:lt1>
      <a:dk2>
        <a:srgbClr val="1782BF"/>
      </a:dk2>
      <a:lt2>
        <a:srgbClr val="62BCE9"/>
      </a:lt2>
      <a:accent1>
        <a:srgbClr val="073779"/>
      </a:accent1>
      <a:accent2>
        <a:srgbClr val="8FD9FB"/>
      </a:accent2>
      <a:accent3>
        <a:srgbClr val="FFCC00"/>
      </a:accent3>
      <a:accent4>
        <a:srgbClr val="EB6615"/>
      </a:accent4>
      <a:accent5>
        <a:srgbClr val="C76402"/>
      </a:accent5>
      <a:accent6>
        <a:srgbClr val="B523B4"/>
      </a:accent6>
      <a:hlink>
        <a:srgbClr val="FFDE26"/>
      </a:hlink>
      <a:folHlink>
        <a:srgbClr val="DEBE0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2019" id="{3EA178A9-284F-644F-902A-8C4174462610}" vid="{A84A1C52-6F78-744F-802D-20BC7A6A26FB}"/>
    </a:ext>
  </a:extLst>
</a:theme>
</file>

<file path=ppt/theme/theme4.xml><?xml version="1.0" encoding="utf-8"?>
<a:theme xmlns:a="http://schemas.openxmlformats.org/drawingml/2006/main" name="3_DARK BLUE">
  <a:themeElements>
    <a:clrScheme name="Technique">
      <a:dk1>
        <a:sysClr val="windowText" lastClr="000000"/>
      </a:dk1>
      <a:lt1>
        <a:sysClr val="window" lastClr="FFFFFF"/>
      </a:lt1>
      <a:dk2>
        <a:srgbClr val="3B3B3B"/>
      </a:dk2>
      <a:lt2>
        <a:srgbClr val="D4D2D0"/>
      </a:lt2>
      <a:accent1>
        <a:srgbClr val="6EA0B0"/>
      </a:accent1>
      <a:accent2>
        <a:srgbClr val="CCAF0A"/>
      </a:accent2>
      <a:accent3>
        <a:srgbClr val="8D89A4"/>
      </a:accent3>
      <a:accent4>
        <a:srgbClr val="748560"/>
      </a:accent4>
      <a:accent5>
        <a:srgbClr val="9E9273"/>
      </a:accent5>
      <a:accent6>
        <a:srgbClr val="7E848D"/>
      </a:accent6>
      <a:hlink>
        <a:srgbClr val="00C8C3"/>
      </a:hlink>
      <a:folHlink>
        <a:srgbClr val="A116E0"/>
      </a:folHlink>
    </a:clrScheme>
    <a:fontScheme name="Oriel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Randonnée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70000"/>
                <a:satMod val="350000"/>
              </a:schemeClr>
            </a:gs>
          </a:gsLst>
          <a:path path="circle">
            <a:fillToRect l="51000" t="-20000" r="2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25000"/>
                <a:satMod val="350000"/>
              </a:schemeClr>
              <a:schemeClr val="phClr">
                <a:tint val="83000"/>
                <a:satMod val="115000"/>
              </a:schemeClr>
            </a:duotone>
          </a:blip>
          <a:tile tx="0" ty="0" sx="120000" sy="120000" flip="xy" algn="t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2019" id="{3EA178A9-284F-644F-902A-8C4174462610}" vid="{D6D348CF-B56C-CE4D-B4AF-234569A16F9D}"/>
    </a:ext>
  </a:extLst>
</a:theme>
</file>

<file path=ppt/theme/theme5.xml><?xml version="1.0" encoding="utf-8"?>
<a:theme xmlns:a="http://schemas.openxmlformats.org/drawingml/2006/main" name="4_DARK BLUE">
  <a:themeElements>
    <a:clrScheme name="Ciel">
      <a:dk1>
        <a:sysClr val="windowText" lastClr="000000"/>
      </a:dk1>
      <a:lt1>
        <a:sysClr val="window" lastClr="FFFFFF"/>
      </a:lt1>
      <a:dk2>
        <a:srgbClr val="1782BF"/>
      </a:dk2>
      <a:lt2>
        <a:srgbClr val="62BCE9"/>
      </a:lt2>
      <a:accent1>
        <a:srgbClr val="073779"/>
      </a:accent1>
      <a:accent2>
        <a:srgbClr val="8FD9FB"/>
      </a:accent2>
      <a:accent3>
        <a:srgbClr val="FFCC00"/>
      </a:accent3>
      <a:accent4>
        <a:srgbClr val="EB6615"/>
      </a:accent4>
      <a:accent5>
        <a:srgbClr val="C76402"/>
      </a:accent5>
      <a:accent6>
        <a:srgbClr val="B523B4"/>
      </a:accent6>
      <a:hlink>
        <a:srgbClr val="FFDE26"/>
      </a:hlink>
      <a:folHlink>
        <a:srgbClr val="DEBE0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2019" id="{3EA178A9-284F-644F-902A-8C4174462610}" vid="{3D840041-08FB-AC46-9478-30A9678BF48F}"/>
    </a:ext>
  </a:extLst>
</a:theme>
</file>

<file path=ppt/theme/theme6.xml><?xml version="1.0" encoding="utf-8"?>
<a:theme xmlns:a="http://schemas.openxmlformats.org/drawingml/2006/main" name="5_DARK BLUE">
  <a:themeElements>
    <a:clrScheme name="Ciel">
      <a:dk1>
        <a:sysClr val="windowText" lastClr="000000"/>
      </a:dk1>
      <a:lt1>
        <a:sysClr val="window" lastClr="FFFFFF"/>
      </a:lt1>
      <a:dk2>
        <a:srgbClr val="1782BF"/>
      </a:dk2>
      <a:lt2>
        <a:srgbClr val="62BCE9"/>
      </a:lt2>
      <a:accent1>
        <a:srgbClr val="073779"/>
      </a:accent1>
      <a:accent2>
        <a:srgbClr val="8FD9FB"/>
      </a:accent2>
      <a:accent3>
        <a:srgbClr val="FFCC00"/>
      </a:accent3>
      <a:accent4>
        <a:srgbClr val="EB6615"/>
      </a:accent4>
      <a:accent5>
        <a:srgbClr val="C76402"/>
      </a:accent5>
      <a:accent6>
        <a:srgbClr val="B523B4"/>
      </a:accent6>
      <a:hlink>
        <a:srgbClr val="FFDE26"/>
      </a:hlink>
      <a:folHlink>
        <a:srgbClr val="DEBE0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2019" id="{3EA178A9-284F-644F-902A-8C4174462610}" vid="{C8C15FBA-6B99-B043-96AD-C18A233F5D97}"/>
    </a:ext>
  </a:extLst>
</a:theme>
</file>

<file path=ppt/theme/theme7.xml><?xml version="1.0" encoding="utf-8"?>
<a:theme xmlns:a="http://schemas.openxmlformats.org/drawingml/2006/main" name="6_DARK BLUE">
  <a:themeElements>
    <a:clrScheme name="Technique">
      <a:dk1>
        <a:sysClr val="windowText" lastClr="000000"/>
      </a:dk1>
      <a:lt1>
        <a:sysClr val="window" lastClr="FFFFFF"/>
      </a:lt1>
      <a:dk2>
        <a:srgbClr val="3B3B3B"/>
      </a:dk2>
      <a:lt2>
        <a:srgbClr val="D4D2D0"/>
      </a:lt2>
      <a:accent1>
        <a:srgbClr val="6EA0B0"/>
      </a:accent1>
      <a:accent2>
        <a:srgbClr val="CCAF0A"/>
      </a:accent2>
      <a:accent3>
        <a:srgbClr val="8D89A4"/>
      </a:accent3>
      <a:accent4>
        <a:srgbClr val="748560"/>
      </a:accent4>
      <a:accent5>
        <a:srgbClr val="9E9273"/>
      </a:accent5>
      <a:accent6>
        <a:srgbClr val="7E848D"/>
      </a:accent6>
      <a:hlink>
        <a:srgbClr val="00C8C3"/>
      </a:hlink>
      <a:folHlink>
        <a:srgbClr val="A116E0"/>
      </a:folHlink>
    </a:clrScheme>
    <a:fontScheme name="Oriel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Randonnée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70000"/>
                <a:satMod val="350000"/>
              </a:schemeClr>
            </a:gs>
          </a:gsLst>
          <a:path path="circle">
            <a:fillToRect l="51000" t="-20000" r="2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25000"/>
                <a:satMod val="350000"/>
              </a:schemeClr>
              <a:schemeClr val="phClr">
                <a:tint val="83000"/>
                <a:satMod val="115000"/>
              </a:schemeClr>
            </a:duotone>
          </a:blip>
          <a:tile tx="0" ty="0" sx="120000" sy="120000" flip="xy" algn="t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2019" id="{3EA178A9-284F-644F-902A-8C4174462610}" vid="{38AA4E68-4A9A-DA44-B5C1-7D79BC0D5DBD}"/>
    </a:ext>
  </a:extLst>
</a:theme>
</file>

<file path=ppt/theme/theme8.xml><?xml version="1.0" encoding="utf-8"?>
<a:theme xmlns:a="http://schemas.openxmlformats.org/drawingml/2006/main" name="7_DARK BLUE">
  <a:themeElements>
    <a:clrScheme name="Ciel">
      <a:dk1>
        <a:sysClr val="windowText" lastClr="000000"/>
      </a:dk1>
      <a:lt1>
        <a:sysClr val="window" lastClr="FFFFFF"/>
      </a:lt1>
      <a:dk2>
        <a:srgbClr val="1782BF"/>
      </a:dk2>
      <a:lt2>
        <a:srgbClr val="62BCE9"/>
      </a:lt2>
      <a:accent1>
        <a:srgbClr val="073779"/>
      </a:accent1>
      <a:accent2>
        <a:srgbClr val="8FD9FB"/>
      </a:accent2>
      <a:accent3>
        <a:srgbClr val="FFCC00"/>
      </a:accent3>
      <a:accent4>
        <a:srgbClr val="EB6615"/>
      </a:accent4>
      <a:accent5>
        <a:srgbClr val="C76402"/>
      </a:accent5>
      <a:accent6>
        <a:srgbClr val="B523B4"/>
      </a:accent6>
      <a:hlink>
        <a:srgbClr val="FFDE26"/>
      </a:hlink>
      <a:folHlink>
        <a:srgbClr val="DEBE0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9.xml><?xml version="1.0" encoding="utf-8"?>
<a:theme xmlns:a="http://schemas.openxmlformats.org/drawingml/2006/main" name="11_DARK BLUE">
  <a:themeElements>
    <a:clrScheme name="Technique">
      <a:dk1>
        <a:sysClr val="windowText" lastClr="000000"/>
      </a:dk1>
      <a:lt1>
        <a:sysClr val="window" lastClr="FFFFFF"/>
      </a:lt1>
      <a:dk2>
        <a:srgbClr val="3B3B3B"/>
      </a:dk2>
      <a:lt2>
        <a:srgbClr val="D4D2D0"/>
      </a:lt2>
      <a:accent1>
        <a:srgbClr val="6EA0B0"/>
      </a:accent1>
      <a:accent2>
        <a:srgbClr val="CCAF0A"/>
      </a:accent2>
      <a:accent3>
        <a:srgbClr val="8D89A4"/>
      </a:accent3>
      <a:accent4>
        <a:srgbClr val="748560"/>
      </a:accent4>
      <a:accent5>
        <a:srgbClr val="9E9273"/>
      </a:accent5>
      <a:accent6>
        <a:srgbClr val="7E848D"/>
      </a:accent6>
      <a:hlink>
        <a:srgbClr val="00C8C3"/>
      </a:hlink>
      <a:folHlink>
        <a:srgbClr val="A116E0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Randonnée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70000"/>
                <a:satMod val="350000"/>
              </a:schemeClr>
            </a:gs>
          </a:gsLst>
          <a:path path="circle">
            <a:fillToRect l="51000" t="-20000" r="2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25000"/>
                <a:satMod val="350000"/>
              </a:schemeClr>
              <a:schemeClr val="phClr">
                <a:tint val="83000"/>
                <a:satMod val="115000"/>
              </a:schemeClr>
            </a:duotone>
          </a:blip>
          <a:tile tx="0" ty="0" sx="120000" sy="120000" flip="xy" algn="t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2019</Template>
  <TotalTime>35541</TotalTime>
  <Words>0</Words>
  <Application>Microsoft Macintosh PowerPoint</Application>
  <PresentationFormat>Grand écran</PresentationFormat>
  <Paragraphs>0</Paragraphs>
  <Slides>1</Slides>
  <Notes>0</Notes>
  <HiddenSlides>0</HiddenSlides>
  <MMClips>1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11</vt:i4>
      </vt:variant>
      <vt:variant>
        <vt:lpstr>Titres des diapositives</vt:lpstr>
      </vt:variant>
      <vt:variant>
        <vt:i4>1</vt:i4>
      </vt:variant>
    </vt:vector>
  </HeadingPairs>
  <TitlesOfParts>
    <vt:vector size="15" baseType="lpstr">
      <vt:lpstr>Arial</vt:lpstr>
      <vt:lpstr>Calibri</vt:lpstr>
      <vt:lpstr>Century Schoolbook</vt:lpstr>
      <vt:lpstr>DARK BLUE</vt:lpstr>
      <vt:lpstr>1_DARK BLUE</vt:lpstr>
      <vt:lpstr>2_DARK BLUE</vt:lpstr>
      <vt:lpstr>3_DARK BLUE</vt:lpstr>
      <vt:lpstr>4_DARK BLUE</vt:lpstr>
      <vt:lpstr>5_DARK BLUE</vt:lpstr>
      <vt:lpstr>6_DARK BLUE</vt:lpstr>
      <vt:lpstr>7_DARK BLUE</vt:lpstr>
      <vt:lpstr>11_DARK BLUE</vt:lpstr>
      <vt:lpstr>17_DARK BLUE</vt:lpstr>
      <vt:lpstr>25_DARK BLUE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GILLES RUSS</dc:creator>
  <cp:lastModifiedBy>emmanuel lagarrigue</cp:lastModifiedBy>
  <cp:revision>204</cp:revision>
  <dcterms:created xsi:type="dcterms:W3CDTF">2018-11-03T12:50:04Z</dcterms:created>
  <dcterms:modified xsi:type="dcterms:W3CDTF">2022-06-19T12:21:02Z</dcterms:modified>
</cp:coreProperties>
</file>