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1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1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1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4.jpeg"/><Relationship Id="rId5" Type="http://schemas.openxmlformats.org/officeDocument/2006/relationships/image" Target="../media/image1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5.jpeg"/><Relationship Id="rId6" Type="http://schemas.openxmlformats.org/officeDocument/2006/relationships/image" Target="../media/image2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20236" t="26745" r="19941" b="21597"/>
          <a:stretch>
            <a:fillRect/>
          </a:stretch>
        </p:blipFill>
        <p:spPr>
          <a:xfrm>
            <a:off x="0" y="-33338"/>
            <a:ext cx="3527425" cy="3044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19844" t="28530" r="14436" b="20150"/>
          <a:stretch>
            <a:fillRect/>
          </a:stretch>
        </p:blipFill>
        <p:spPr>
          <a:xfrm>
            <a:off x="3182937" y="0"/>
            <a:ext cx="3433763" cy="268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rcRect l="7464" t="21499" r="26223" b="13999"/>
          <a:stretch>
            <a:fillRect/>
          </a:stretch>
        </p:blipFill>
        <p:spPr>
          <a:xfrm>
            <a:off x="-295276" y="2820987"/>
            <a:ext cx="4087814" cy="397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rcRect l="7313" t="9501" r="20687" b="9124"/>
          <a:stretch>
            <a:fillRect/>
          </a:stretch>
        </p:blipFill>
        <p:spPr>
          <a:xfrm>
            <a:off x="6124574" y="0"/>
            <a:ext cx="606742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VJI"/>
          <p:cNvSpPr txBox="1"/>
          <p:nvPr/>
        </p:nvSpPr>
        <p:spPr>
          <a:xfrm>
            <a:off x="4338320" y="2681287"/>
            <a:ext cx="407080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VJI </a:t>
            </a:r>
          </a:p>
        </p:txBody>
      </p:sp>
      <p:pic>
        <p:nvPicPr>
          <p:cNvPr id="25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rcRect l="17062" t="26750" r="16937" b="25813"/>
          <a:stretch>
            <a:fillRect/>
          </a:stretch>
        </p:blipFill>
        <p:spPr>
          <a:xfrm>
            <a:off x="3289299" y="4538662"/>
            <a:ext cx="3219451" cy="231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Ligne"/>
          <p:cNvSpPr/>
          <p:nvPr/>
        </p:nvSpPr>
        <p:spPr>
          <a:xfrm flipV="1">
            <a:off x="4899024" y="2681287"/>
            <a:ext cx="2928939" cy="215901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" name="Ligne"/>
          <p:cNvSpPr/>
          <p:nvPr/>
        </p:nvSpPr>
        <p:spPr>
          <a:xfrm flipH="1" flipV="1">
            <a:off x="3821112" y="639762"/>
            <a:ext cx="95251" cy="2257426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" name="Ligne"/>
          <p:cNvSpPr/>
          <p:nvPr/>
        </p:nvSpPr>
        <p:spPr>
          <a:xfrm flipH="1">
            <a:off x="4010024" y="3036887"/>
            <a:ext cx="427039" cy="2058988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3599" t="16700" r="6324" b="4098"/>
          <a:stretch>
            <a:fillRect/>
          </a:stretch>
        </p:blipFill>
        <p:spPr>
          <a:xfrm>
            <a:off x="5745162" y="2606675"/>
            <a:ext cx="6446839" cy="425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30075" t="15600" r="30775" b="28700"/>
          <a:stretch>
            <a:fillRect/>
          </a:stretch>
        </p:blipFill>
        <p:spPr>
          <a:xfrm>
            <a:off x="0" y="-1"/>
            <a:ext cx="3983919" cy="4251386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Ponction Evacuation pour…"/>
          <p:cNvSpPr txBox="1"/>
          <p:nvPr/>
        </p:nvSpPr>
        <p:spPr>
          <a:xfrm>
            <a:off x="4150995" y="188912"/>
            <a:ext cx="4572635" cy="91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Ponction Evacuation pour  </a:t>
            </a:r>
          </a:p>
          <a:p>
            <a:pPr/>
          </a:p>
          <a:p>
            <a:pPr/>
            <a:r>
              <a:t>Prélévement ? </a:t>
            </a:r>
          </a:p>
        </p:txBody>
      </p:sp>
      <p:sp>
        <p:nvSpPr>
          <p:cNvPr id="85" name="Ligne"/>
          <p:cNvSpPr/>
          <p:nvPr/>
        </p:nvSpPr>
        <p:spPr>
          <a:xfrm>
            <a:off x="6629400" y="476249"/>
            <a:ext cx="685800" cy="2916239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3599" t="16700" r="6324" b="4098"/>
          <a:stretch>
            <a:fillRect/>
          </a:stretch>
        </p:blipFill>
        <p:spPr>
          <a:xfrm>
            <a:off x="5745162" y="2606675"/>
            <a:ext cx="6446839" cy="425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30075" t="15600" r="30775" b="28700"/>
          <a:stretch>
            <a:fillRect/>
          </a:stretch>
        </p:blipFill>
        <p:spPr>
          <a:xfrm>
            <a:off x="0" y="0"/>
            <a:ext cx="3830638" cy="408781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Ponction Evacuation pour…"/>
          <p:cNvSpPr txBox="1"/>
          <p:nvPr/>
        </p:nvSpPr>
        <p:spPr>
          <a:xfrm>
            <a:off x="4150995" y="188912"/>
            <a:ext cx="4572635" cy="15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Ponction Evacuation pour  </a:t>
            </a:r>
          </a:p>
          <a:p>
            <a:pPr/>
          </a:p>
          <a:p>
            <a:pPr/>
            <a:r>
              <a:t>Prélévement </a:t>
            </a:r>
          </a:p>
          <a:p>
            <a:pPr lvl="1"/>
            <a:r>
              <a:t>(PTH in Situ= 0)</a:t>
            </a:r>
          </a:p>
          <a:p>
            <a:pPr lvl="1"/>
            <a:r>
              <a:t>Thyroglobuline &gt; 10 000</a:t>
            </a:r>
          </a:p>
        </p:txBody>
      </p:sp>
      <p:sp>
        <p:nvSpPr>
          <p:cNvPr id="90" name="Ligne"/>
          <p:cNvSpPr/>
          <p:nvPr/>
        </p:nvSpPr>
        <p:spPr>
          <a:xfrm>
            <a:off x="6629400" y="476249"/>
            <a:ext cx="685800" cy="2916239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19424" t="15199" r="7075" b="14700"/>
          <a:stretch>
            <a:fillRect/>
          </a:stretch>
        </p:blipFill>
        <p:spPr>
          <a:xfrm>
            <a:off x="-1" y="-12700"/>
            <a:ext cx="7565047" cy="5412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15374" t="28248" r="8500" b="15501"/>
          <a:stretch>
            <a:fillRect/>
          </a:stretch>
        </p:blipFill>
        <p:spPr>
          <a:xfrm>
            <a:off x="6599237" y="2724149"/>
            <a:ext cx="5592764" cy="413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rcRect l="15249" t="15600" r="15307" b="32699"/>
          <a:stretch>
            <a:fillRect/>
          </a:stretch>
        </p:blipFill>
        <p:spPr>
          <a:xfrm>
            <a:off x="3604322" y="3713065"/>
            <a:ext cx="3063876" cy="171926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ET !!!!!!!!…"/>
          <p:cNvSpPr txBox="1"/>
          <p:nvPr/>
        </p:nvSpPr>
        <p:spPr>
          <a:xfrm>
            <a:off x="8063620" y="546238"/>
            <a:ext cx="3426431" cy="120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ET !!!!!!!!</a:t>
            </a:r>
          </a:p>
          <a:p>
            <a:pPr/>
          </a:p>
          <a:p>
            <a:pPr/>
            <a:r>
              <a:t>Cytoponction: Méta Carc. Papillaire </a:t>
            </a:r>
          </a:p>
        </p:txBody>
      </p:sp>
      <p:pic>
        <p:nvPicPr>
          <p:cNvPr id="96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rcRect l="10526" t="13050" r="20017" b="13050"/>
          <a:stretch>
            <a:fillRect/>
          </a:stretch>
        </p:blipFill>
        <p:spPr>
          <a:xfrm>
            <a:off x="-14939" y="5394156"/>
            <a:ext cx="1819780" cy="1452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rcRect l="12750" t="26750" r="7374" b="19436"/>
          <a:stretch>
            <a:fillRect/>
          </a:stretch>
        </p:blipFill>
        <p:spPr>
          <a:xfrm>
            <a:off x="1679650" y="5406657"/>
            <a:ext cx="2155518" cy="145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hyroïdectomie totale: Micropapillaire de 1,5 mm !…"/>
          <p:cNvSpPr txBox="1"/>
          <p:nvPr/>
        </p:nvSpPr>
        <p:spPr>
          <a:xfrm>
            <a:off x="2143167" y="753971"/>
            <a:ext cx="6309157" cy="15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Thyroïdectomie totale: Micropapillaire de 1,5 mm !</a:t>
            </a:r>
          </a:p>
          <a:p>
            <a:pPr/>
          </a:p>
          <a:p>
            <a:pPr/>
            <a:r>
              <a:t>Evidemment Ggaire central et Récurentiel Droit (NLI Non Rec ++++)</a:t>
            </a:r>
          </a:p>
          <a:p>
            <a:pPr/>
          </a:p>
          <a:p>
            <a:pPr/>
            <a:r>
              <a:t>Evidemment Ganglionnaire  Latéral  III-IV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20625" t="25437" r="18061" b="23374"/>
          <a:stretch>
            <a:fillRect/>
          </a:stretch>
        </p:blipFill>
        <p:spPr>
          <a:xfrm>
            <a:off x="0" y="0"/>
            <a:ext cx="4425950" cy="3694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20405" t="28344" r="20530" b="21310"/>
          <a:stretch>
            <a:fillRect/>
          </a:stretch>
        </p:blipFill>
        <p:spPr>
          <a:xfrm>
            <a:off x="36512" y="3694112"/>
            <a:ext cx="4352926" cy="3709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rcRect l="7313" t="9501" r="20687" b="9124"/>
          <a:stretch>
            <a:fillRect/>
          </a:stretch>
        </p:blipFill>
        <p:spPr>
          <a:xfrm>
            <a:off x="6297612" y="0"/>
            <a:ext cx="606742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16188" t="25250" r="20530" b="22155"/>
          <a:stretch>
            <a:fillRect/>
          </a:stretch>
        </p:blipFill>
        <p:spPr>
          <a:xfrm>
            <a:off x="92075" y="0"/>
            <a:ext cx="6996113" cy="5815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12750" t="26750" r="7374" b="19436"/>
          <a:stretch>
            <a:fillRect/>
          </a:stretch>
        </p:blipFill>
        <p:spPr>
          <a:xfrm>
            <a:off x="7077075" y="0"/>
            <a:ext cx="5114926" cy="3446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rcRect l="20437" t="26937" r="2874" b="15124"/>
          <a:stretch>
            <a:fillRect/>
          </a:stretch>
        </p:blipFill>
        <p:spPr>
          <a:xfrm>
            <a:off x="7077074" y="3446462"/>
            <a:ext cx="5114926" cy="3863976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?"/>
          <p:cNvSpPr txBox="1"/>
          <p:nvPr/>
        </p:nvSpPr>
        <p:spPr>
          <a:xfrm>
            <a:off x="3238182" y="6192837"/>
            <a:ext cx="21006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?</a:t>
            </a:r>
          </a:p>
        </p:txBody>
      </p:sp>
      <p:pic>
        <p:nvPicPr>
          <p:cNvPr id="38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rcRect l="14625" t="19250" r="10563" b="16999"/>
          <a:stretch>
            <a:fillRect/>
          </a:stretch>
        </p:blipFill>
        <p:spPr>
          <a:xfrm>
            <a:off x="5408612" y="1960562"/>
            <a:ext cx="1963738" cy="1674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15562" t="20375" r="11875" b="7624"/>
          <a:stretch>
            <a:fillRect/>
          </a:stretch>
        </p:blipFill>
        <p:spPr>
          <a:xfrm>
            <a:off x="8653462" y="3602037"/>
            <a:ext cx="3538538" cy="3511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18937" t="23562" r="14500" b="7626"/>
          <a:stretch>
            <a:fillRect/>
          </a:stretch>
        </p:blipFill>
        <p:spPr>
          <a:xfrm>
            <a:off x="0" y="3346450"/>
            <a:ext cx="3397250" cy="3511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rcRect l="21563" t="27125" r="3999" b="10249"/>
          <a:stretch>
            <a:fillRect/>
          </a:stretch>
        </p:blipFill>
        <p:spPr>
          <a:xfrm>
            <a:off x="7626349" y="0"/>
            <a:ext cx="4565651" cy="3841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rcRect l="17062" t="26750" r="16937" b="25813"/>
          <a:stretch>
            <a:fillRect/>
          </a:stretch>
        </p:blipFill>
        <p:spPr>
          <a:xfrm>
            <a:off x="-1" y="0"/>
            <a:ext cx="5048252" cy="362743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POST GADOLINIUM…"/>
          <p:cNvSpPr txBox="1"/>
          <p:nvPr/>
        </p:nvSpPr>
        <p:spPr>
          <a:xfrm>
            <a:off x="5283937" y="4064088"/>
            <a:ext cx="4572636" cy="208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POST GADOLINIUM</a:t>
            </a:r>
          </a:p>
          <a:p>
            <a:pPr/>
          </a:p>
          <a:p>
            <a:pPr/>
            <a:r>
              <a:t>Que proposez vous  ?</a:t>
            </a:r>
          </a:p>
          <a:p>
            <a:pPr/>
          </a:p>
          <a:p>
            <a:pPr/>
            <a:r>
              <a:t>Informations à donner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20236" t="26745" r="19941" b="21597"/>
          <a:stretch>
            <a:fillRect/>
          </a:stretch>
        </p:blipFill>
        <p:spPr>
          <a:xfrm>
            <a:off x="0" y="-33338"/>
            <a:ext cx="3527425" cy="3044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19844" t="28530" r="14436" b="20150"/>
          <a:stretch>
            <a:fillRect/>
          </a:stretch>
        </p:blipFill>
        <p:spPr>
          <a:xfrm>
            <a:off x="3182937" y="0"/>
            <a:ext cx="3433763" cy="268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rcRect l="7464" t="21499" r="26223" b="13999"/>
          <a:stretch>
            <a:fillRect/>
          </a:stretch>
        </p:blipFill>
        <p:spPr>
          <a:xfrm>
            <a:off x="-295276" y="2820987"/>
            <a:ext cx="4087814" cy="397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rcRect l="7313" t="9501" r="20687" b="9124"/>
          <a:stretch>
            <a:fillRect/>
          </a:stretch>
        </p:blipFill>
        <p:spPr>
          <a:xfrm>
            <a:off x="6124574" y="0"/>
            <a:ext cx="606742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VJI…"/>
          <p:cNvSpPr txBox="1"/>
          <p:nvPr/>
        </p:nvSpPr>
        <p:spPr>
          <a:xfrm>
            <a:off x="4338320" y="2681287"/>
            <a:ext cx="1276274" cy="179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VJI </a:t>
            </a:r>
          </a:p>
          <a:p>
            <a:pPr/>
          </a:p>
          <a:p>
            <a:pPr/>
          </a:p>
          <a:p>
            <a:pPr/>
            <a:r>
              <a:t>KYSTE </a:t>
            </a:r>
          </a:p>
          <a:p>
            <a:pPr/>
            <a:r>
              <a:t>Extra/ SOUS </a:t>
            </a:r>
          </a:p>
          <a:p>
            <a:pPr/>
            <a:r>
              <a:t>THYROIDIEN</a:t>
            </a:r>
          </a:p>
        </p:txBody>
      </p:sp>
      <p:pic>
        <p:nvPicPr>
          <p:cNvPr id="51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rcRect l="17062" t="26750" r="16937" b="25813"/>
          <a:stretch>
            <a:fillRect/>
          </a:stretch>
        </p:blipFill>
        <p:spPr>
          <a:xfrm>
            <a:off x="3289299" y="4538662"/>
            <a:ext cx="3219451" cy="2312988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Ligne"/>
          <p:cNvSpPr/>
          <p:nvPr/>
        </p:nvSpPr>
        <p:spPr>
          <a:xfrm flipV="1">
            <a:off x="4899024" y="2681287"/>
            <a:ext cx="2928939" cy="215901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3" name="Ligne"/>
          <p:cNvSpPr/>
          <p:nvPr/>
        </p:nvSpPr>
        <p:spPr>
          <a:xfrm flipH="1" flipV="1">
            <a:off x="3821112" y="639762"/>
            <a:ext cx="95251" cy="2257426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4" name="Ligne"/>
          <p:cNvSpPr/>
          <p:nvPr/>
        </p:nvSpPr>
        <p:spPr>
          <a:xfrm flipH="1">
            <a:off x="4010024" y="3036887"/>
            <a:ext cx="427039" cy="2058988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55" name="image.jpeg" descr="image.jpeg"/>
          <p:cNvPicPr>
            <a:picLocks noChangeAspect="1"/>
          </p:cNvPicPr>
          <p:nvPr/>
        </p:nvPicPr>
        <p:blipFill>
          <a:blip r:embed="rId7">
            <a:extLst/>
          </a:blip>
          <a:srcRect l="30075" t="15600" r="30775" b="28700"/>
          <a:stretch>
            <a:fillRect/>
          </a:stretch>
        </p:blipFill>
        <p:spPr>
          <a:xfrm>
            <a:off x="12874" y="2806606"/>
            <a:ext cx="1847906" cy="19719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20625" t="25437" r="18061" b="23374"/>
          <a:stretch>
            <a:fillRect/>
          </a:stretch>
        </p:blipFill>
        <p:spPr>
          <a:xfrm>
            <a:off x="0" y="0"/>
            <a:ext cx="4425950" cy="3694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20405" t="28344" r="20530" b="21310"/>
          <a:stretch>
            <a:fillRect/>
          </a:stretch>
        </p:blipFill>
        <p:spPr>
          <a:xfrm>
            <a:off x="36512" y="3694112"/>
            <a:ext cx="4352926" cy="3709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rcRect l="7313" t="9501" r="20687" b="9124"/>
          <a:stretch>
            <a:fillRect/>
          </a:stretch>
        </p:blipFill>
        <p:spPr>
          <a:xfrm>
            <a:off x="6297612" y="0"/>
            <a:ext cx="606742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Extra Thyroïdien…"/>
          <p:cNvSpPr txBox="1"/>
          <p:nvPr/>
        </p:nvSpPr>
        <p:spPr>
          <a:xfrm>
            <a:off x="4695677" y="1899384"/>
            <a:ext cx="1614375" cy="91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Extra Thyroïdien</a:t>
            </a:r>
          </a:p>
          <a:p>
            <a:pPr/>
            <a:r>
              <a:t>THYROIDE </a:t>
            </a:r>
          </a:p>
          <a:p>
            <a:pPr/>
            <a:r>
              <a:t>NORMALE</a:t>
            </a:r>
          </a:p>
        </p:txBody>
      </p:sp>
      <p:pic>
        <p:nvPicPr>
          <p:cNvPr id="61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rcRect l="24727" t="12299" r="19784" b="42083"/>
          <a:stretch>
            <a:fillRect/>
          </a:stretch>
        </p:blipFill>
        <p:spPr>
          <a:xfrm>
            <a:off x="3478234" y="2914421"/>
            <a:ext cx="3724999" cy="2296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16188" t="25250" r="20530" b="22155"/>
          <a:stretch>
            <a:fillRect/>
          </a:stretch>
        </p:blipFill>
        <p:spPr>
          <a:xfrm>
            <a:off x="92075" y="0"/>
            <a:ext cx="6996113" cy="5815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12750" t="26750" r="7374" b="19436"/>
          <a:stretch>
            <a:fillRect/>
          </a:stretch>
        </p:blipFill>
        <p:spPr>
          <a:xfrm>
            <a:off x="7077075" y="0"/>
            <a:ext cx="5114926" cy="3446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rcRect l="20437" t="26937" r="2874" b="15124"/>
          <a:stretch>
            <a:fillRect/>
          </a:stretch>
        </p:blipFill>
        <p:spPr>
          <a:xfrm>
            <a:off x="7077074" y="3446462"/>
            <a:ext cx="5114926" cy="386397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Mais  ???…"/>
          <p:cNvSpPr txBox="1"/>
          <p:nvPr/>
        </p:nvSpPr>
        <p:spPr>
          <a:xfrm>
            <a:off x="1096644" y="5815012"/>
            <a:ext cx="1087412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Mais  ???</a:t>
            </a:r>
          </a:p>
          <a:p>
            <a:pPr/>
            <a:r>
              <a:t>Variante ? </a:t>
            </a:r>
          </a:p>
        </p:txBody>
      </p:sp>
      <p:pic>
        <p:nvPicPr>
          <p:cNvPr id="67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rcRect l="24824" t="10699" r="25450" b="17700"/>
          <a:stretch>
            <a:fillRect/>
          </a:stretch>
        </p:blipFill>
        <p:spPr>
          <a:xfrm>
            <a:off x="3794125" y="4070349"/>
            <a:ext cx="3000376" cy="324008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?"/>
          <p:cNvSpPr txBox="1"/>
          <p:nvPr/>
        </p:nvSpPr>
        <p:spPr>
          <a:xfrm>
            <a:off x="3238182" y="6192837"/>
            <a:ext cx="21006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?</a:t>
            </a:r>
          </a:p>
        </p:txBody>
      </p:sp>
      <p:pic>
        <p:nvPicPr>
          <p:cNvPr id="69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rcRect l="6300" t="10899" r="3849" b="28300"/>
          <a:stretch>
            <a:fillRect/>
          </a:stretch>
        </p:blipFill>
        <p:spPr>
          <a:xfrm>
            <a:off x="-31750" y="3436937"/>
            <a:ext cx="4527551" cy="2297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.jpeg" descr="image.jpeg"/>
          <p:cNvPicPr>
            <a:picLocks noChangeAspect="1"/>
          </p:cNvPicPr>
          <p:nvPr/>
        </p:nvPicPr>
        <p:blipFill>
          <a:blip r:embed="rId7">
            <a:extLst/>
          </a:blip>
          <a:srcRect l="14625" t="19250" r="10563" b="16999"/>
          <a:stretch>
            <a:fillRect/>
          </a:stretch>
        </p:blipFill>
        <p:spPr>
          <a:xfrm>
            <a:off x="5408612" y="1960562"/>
            <a:ext cx="1963738" cy="1674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21580" t="13893" r="35074" b="42216"/>
          <a:stretch>
            <a:fillRect/>
          </a:stretch>
        </p:blipFill>
        <p:spPr>
          <a:xfrm>
            <a:off x="6847554" y="25846"/>
            <a:ext cx="5284610" cy="4013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20985" t="12232" r="28087" b="24781"/>
          <a:stretch>
            <a:fillRect/>
          </a:stretch>
        </p:blipFill>
        <p:spPr>
          <a:xfrm>
            <a:off x="-32233" y="5428"/>
            <a:ext cx="7381584" cy="6847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rcRect l="19558" t="16300" r="0" b="24606"/>
          <a:stretch>
            <a:fillRect/>
          </a:stretch>
        </p:blipFill>
        <p:spPr>
          <a:xfrm>
            <a:off x="7055320" y="4038504"/>
            <a:ext cx="5136680" cy="2830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15562" t="20375" r="11875" b="7624"/>
          <a:stretch>
            <a:fillRect/>
          </a:stretch>
        </p:blipFill>
        <p:spPr>
          <a:xfrm>
            <a:off x="8653462" y="3602037"/>
            <a:ext cx="3538538" cy="3511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18937" t="23562" r="14500" b="7626"/>
          <a:stretch>
            <a:fillRect/>
          </a:stretch>
        </p:blipFill>
        <p:spPr>
          <a:xfrm>
            <a:off x="0" y="3346450"/>
            <a:ext cx="3397250" cy="3511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rcRect l="21563" t="27125" r="3999" b="10249"/>
          <a:stretch>
            <a:fillRect/>
          </a:stretch>
        </p:blipFill>
        <p:spPr>
          <a:xfrm>
            <a:off x="7626349" y="0"/>
            <a:ext cx="4565651" cy="3841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rcRect l="17062" t="26750" r="16937" b="25813"/>
          <a:stretch>
            <a:fillRect/>
          </a:stretch>
        </p:blipFill>
        <p:spPr>
          <a:xfrm>
            <a:off x="-1" y="0"/>
            <a:ext cx="5048252" cy="362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rcRect l="7985" t="12307" r="14561" b="8184"/>
          <a:stretch>
            <a:fillRect/>
          </a:stretch>
        </p:blipFill>
        <p:spPr>
          <a:xfrm>
            <a:off x="4043957" y="2697181"/>
            <a:ext cx="4104049" cy="4212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