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4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5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6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7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8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9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theme/theme1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9" r:id="rId2"/>
    <p:sldMasterId id="2147483703" r:id="rId3"/>
    <p:sldMasterId id="2147483718" r:id="rId4"/>
    <p:sldMasterId id="2147483747" r:id="rId5"/>
    <p:sldMasterId id="2147483762" r:id="rId6"/>
    <p:sldMasterId id="2147483777" r:id="rId7"/>
    <p:sldMasterId id="2147483806" r:id="rId8"/>
    <p:sldMasterId id="2147483831" r:id="rId9"/>
    <p:sldMasterId id="2147483860" r:id="rId10"/>
  </p:sldMasterIdLst>
  <p:sldIdLst>
    <p:sldId id="256" r:id="rId11"/>
    <p:sldId id="665" r:id="rId12"/>
    <p:sldId id="264" r:id="rId13"/>
    <p:sldId id="666" r:id="rId14"/>
    <p:sldId id="667" r:id="rId15"/>
    <p:sldId id="263" r:id="rId16"/>
    <p:sldId id="668" r:id="rId17"/>
    <p:sldId id="669" r:id="rId18"/>
    <p:sldId id="670" r:id="rId19"/>
    <p:sldId id="456" r:id="rId20"/>
    <p:sldId id="259" r:id="rId21"/>
    <p:sldId id="664" r:id="rId22"/>
    <p:sldId id="261" r:id="rId2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89BC"/>
    <a:srgbClr val="6391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59"/>
    <p:restoredTop sz="94611"/>
  </p:normalViewPr>
  <p:slideViewPr>
    <p:cSldViewPr snapToGrid="0" snapToObjects="1">
      <p:cViewPr varScale="1">
        <p:scale>
          <a:sx n="140" d="100"/>
          <a:sy n="140" d="100"/>
        </p:scale>
        <p:origin x="42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uverture de l'a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304802" y="3962400"/>
            <a:ext cx="11064647" cy="1066800"/>
          </a:xfrm>
        </p:spPr>
        <p:txBody>
          <a:bodyPr bIns="0"/>
          <a:lstStyle>
            <a:lvl1pPr algn="r" eaLnBrk="1" latinLnBrk="0" hangingPunct="1">
              <a:defRPr kumimoji="0" lang="fr-FR"/>
            </a:lvl1pPr>
            <a:extLst/>
          </a:lstStyle>
          <a:p>
            <a:r>
              <a:rPr kumimoji="0" lang="fr-FR"/>
              <a:t>Cliquez pour ajouter le titre de l'album photo</a:t>
            </a:r>
          </a:p>
        </p:txBody>
      </p:sp>
      <p:sp>
        <p:nvSpPr>
          <p:cNvPr id="30" name="Rectangle 7"/>
          <p:cNvSpPr>
            <a:spLocks/>
          </p:cNvSpPr>
          <p:nvPr/>
        </p:nvSpPr>
        <p:spPr>
          <a:xfrm>
            <a:off x="604981" y="5181600"/>
            <a:ext cx="10972800" cy="11430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fr-FR"/>
            </a:pPr>
            <a:endParaRPr kumimoji="0" lang="fr-FR" sz="3200" b="0" i="1" u="none" strike="noStrike" kern="0" cap="none" spc="0" normalizeH="0" baseline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844800" y="5133975"/>
            <a:ext cx="8515928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la date et d'autres informations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8128000" y="1600200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Cliquez sur l'icône pour ajouter une image</a:t>
            </a:r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235792" y="186904"/>
            <a:ext cx="11684000" cy="6213896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fr-FR" sz="1800"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19/05/2022</a:t>
            </a:fld>
            <a:endParaRPr lang="fr-FR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ysage 3 pos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217920" y="3403823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Cliquez sur l'icône pour ajouter une image</a:t>
            </a:r>
            <a:endParaRPr/>
          </a:p>
        </p:txBody>
      </p:sp>
      <p:sp>
        <p:nvSpPr>
          <p:cNvPr id="15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609600" y="3403823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Cliquez sur l'icône pour ajouter une image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217920" y="228600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Cliquez sur l'icône pour ajouter une image</a:t>
            </a:r>
            <a:endParaRPr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228600"/>
            <a:ext cx="5364480" cy="3017520"/>
          </a:xfrm>
        </p:spPr>
        <p:txBody>
          <a:bodyPr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19/05/2022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19/05/2022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19/05/2022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19/05/2022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19/05/2022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19/05/2022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19/05/2022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BE0A5-C6EC-4065-BDEE-599A365D0DF3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CD8FA-61DC-47FE-A485-0F79CDA50B27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ses mélang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756400" y="3436620"/>
            <a:ext cx="4866533" cy="2889504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Cliquez sur l'icône pour ajouter une image</a:t>
            </a:r>
            <a:endParaRPr/>
          </a:p>
        </p:txBody>
      </p:sp>
      <p:sp>
        <p:nvSpPr>
          <p:cNvPr id="29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568960" y="384048"/>
            <a:ext cx="5943600" cy="5943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Cliquez sur l'icône pour ajouter une image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756400" y="389333"/>
            <a:ext cx="4876800" cy="2887269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Cliquez sur l'icône pour ajouter une image</a:t>
            </a:r>
            <a:endParaRPr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19/05/2022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uverture de l'a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304802" y="3962400"/>
            <a:ext cx="11064647" cy="1066800"/>
          </a:xfrm>
        </p:spPr>
        <p:txBody>
          <a:bodyPr bIns="0"/>
          <a:lstStyle>
            <a:lvl1pPr algn="r" eaLnBrk="1" latinLnBrk="0" hangingPunct="1">
              <a:defRPr kumimoji="0" lang="fr-FR"/>
            </a:lvl1pPr>
            <a:extLst/>
          </a:lstStyle>
          <a:p>
            <a:r>
              <a:rPr kumimoji="0" lang="fr-FR"/>
              <a:t>Cliquez pour ajouter le titre de l'album photo</a:t>
            </a: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844800" y="5133975"/>
            <a:ext cx="8515928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la date et d'autres informations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8128000" y="1600200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19/05/2022</a:t>
            </a:fld>
            <a:endParaRPr lang="fr-FR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uverture de l'a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304802" y="3962400"/>
            <a:ext cx="11064647" cy="1066800"/>
          </a:xfrm>
        </p:spPr>
        <p:txBody>
          <a:bodyPr bIns="0"/>
          <a:lstStyle>
            <a:lvl1pPr algn="r" eaLnBrk="1" latinLnBrk="0" hangingPunct="1">
              <a:defRPr kumimoji="0" lang="fr-FR"/>
            </a:lvl1pPr>
            <a:extLst/>
          </a:lstStyle>
          <a:p>
            <a:r>
              <a:rPr kumimoji="0" lang="fr-FR"/>
              <a:t>Cliquez pour ajouter le titre de l'album photo</a:t>
            </a:r>
          </a:p>
        </p:txBody>
      </p:sp>
      <p:sp>
        <p:nvSpPr>
          <p:cNvPr id="30" name="Rectangle 7"/>
          <p:cNvSpPr>
            <a:spLocks/>
          </p:cNvSpPr>
          <p:nvPr/>
        </p:nvSpPr>
        <p:spPr>
          <a:xfrm>
            <a:off x="604981" y="5181600"/>
            <a:ext cx="10972800" cy="11430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fr-FR"/>
            </a:pPr>
            <a:endParaRPr kumimoji="0" lang="fr-FR" sz="3200" b="0" i="1" u="none" strike="noStrike" kern="0" cap="none" spc="0" normalizeH="0" baseline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844800" y="5133975"/>
            <a:ext cx="8515928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la date et d'autres informations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8128000" y="1600200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235792" y="186904"/>
            <a:ext cx="11684000" cy="6213896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fr-FR" sz="1800"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19/05/2022</a:t>
            </a:fld>
            <a:endParaRPr lang="fr-FR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Pays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spect="1"/>
          </p:cNvSpPr>
          <p:nvPr>
            <p:ph type="pic" sz="quarter" idx="10"/>
          </p:nvPr>
        </p:nvSpPr>
        <p:spPr>
          <a:xfrm>
            <a:off x="1219200" y="294590"/>
            <a:ext cx="9956800" cy="56007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5"/>
          <p:cNvSpPr>
            <a:spLocks noGrp="1"/>
          </p:cNvSpPr>
          <p:nvPr>
            <p:ph type="body" sz="quarter" idx="11" hasCustomPrompt="1"/>
          </p:nvPr>
        </p:nvSpPr>
        <p:spPr>
          <a:xfrm>
            <a:off x="1219200" y="6019800"/>
            <a:ext cx="9956800" cy="38100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19/05/2022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pic" sz="quarter" idx="10"/>
          </p:nvPr>
        </p:nvSpPr>
        <p:spPr>
          <a:xfrm>
            <a:off x="559167" y="233241"/>
            <a:ext cx="6187073" cy="6172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 hasCustomPrompt="1"/>
          </p:nvPr>
        </p:nvSpPr>
        <p:spPr>
          <a:xfrm>
            <a:off x="7010400" y="3048000"/>
            <a:ext cx="4673600" cy="3352800"/>
          </a:xfrm>
        </p:spPr>
        <p:txBody>
          <a:bodyPr tIns="91440" bIns="91440"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19/05/2022</a:t>
            </a:fld>
            <a:endParaRPr lang="fr-FR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ysage (plein écra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>
              <a:buFontTx/>
              <a:buNone/>
            </a:pPr>
            <a:r>
              <a:rPr kumimoji="0" lang="fr-FR" i="0"/>
              <a:t>Cliquez sur l'icône</a:t>
            </a:r>
            <a:r>
              <a:rPr kumimoji="0" lang="fr-FR" i="0" baseline="0"/>
              <a:t> pour ajouter </a:t>
            </a:r>
            <a:r>
              <a:rPr kumimoji="0" lang="fr-FR" i="0"/>
              <a:t>une image en mode Page entière</a:t>
            </a:r>
            <a:endParaRPr kumimoji="0" lang="fr-FR" i="0" baseline="0"/>
          </a:p>
          <a:p>
            <a:pPr marL="0" marR="0" indent="0" algn="ctr">
              <a:buFontTx/>
              <a:buNone/>
            </a:pPr>
            <a:endParaRPr kumimoji="0" lang="fr-FR" i="0"/>
          </a:p>
          <a:p>
            <a:pPr algn="ctr">
              <a:buFontTx/>
              <a:buNone/>
            </a:pPr>
            <a:endParaRPr kumimoji="0" lang="fr-FR" i="0"/>
          </a:p>
          <a:p>
            <a:pPr algn="ctr">
              <a:buFontTx/>
              <a:buNone/>
            </a:pPr>
            <a:endParaRPr kumimoji="0" lang="fr-FR" i="0"/>
          </a:p>
        </p:txBody>
      </p:sp>
    </p:spTree>
  </p:cSld>
  <p:clrMapOvr>
    <a:masterClrMapping/>
  </p:clrMapOvr>
  <p:transition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'a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title" hasCustomPrompt="1"/>
          </p:nvPr>
        </p:nvSpPr>
        <p:spPr>
          <a:xfrm>
            <a:off x="1003560" y="4572000"/>
            <a:ext cx="10375640" cy="990600"/>
          </a:xfrm>
        </p:spPr>
        <p:txBody>
          <a:bodyPr vert="horz" bIns="0" anchor="b" anchorCtr="0"/>
          <a:lstStyle>
            <a:lvl1pPr eaLnBrk="1" latinLnBrk="0" hangingPunct="1">
              <a:defRPr kumimoji="0" lang="fr-FR" baseline="0"/>
            </a:lvl1pPr>
            <a:extLst/>
          </a:lstStyle>
          <a:p>
            <a:r>
              <a:rPr kumimoji="0" lang="fr-FR"/>
              <a:t>Cliquez pour ajouter un titre de section</a:t>
            </a:r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1003560" y="5600700"/>
            <a:ext cx="10363200" cy="838200"/>
          </a:xfrm>
        </p:spPr>
        <p:txBody>
          <a:bodyPr vert="horz" tIns="0"/>
          <a:lstStyle>
            <a:lvl1pPr eaLnBrk="1" latinLnBrk="0" hangingPunct="1">
              <a:buFontTx/>
              <a:buNone/>
              <a:defRPr kumimoji="0" lang="fr-FR" sz="1800"/>
            </a:lvl1pPr>
            <a:extLst/>
          </a:lstStyle>
          <a:p>
            <a:pPr lvl="0"/>
            <a:r>
              <a:rPr kumimoji="0" lang="fr-FR"/>
              <a:t>Cliquez pour ajouter un sous-titre</a:t>
            </a:r>
          </a:p>
        </p:txBody>
      </p:sp>
      <p:sp>
        <p:nvSpPr>
          <p:cNvPr id="7" name="Rectangle 6"/>
          <p:cNvSpPr>
            <a:spLocks noGrp="1"/>
          </p:cNvSpPr>
          <p:nvPr>
            <p:ph type="pic" sz="quarter" idx="11"/>
          </p:nvPr>
        </p:nvSpPr>
        <p:spPr>
          <a:xfrm>
            <a:off x="1048451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8" name="Rectangle 6"/>
          <p:cNvSpPr>
            <a:spLocks noGrp="1"/>
          </p:cNvSpPr>
          <p:nvPr>
            <p:ph type="pic" sz="quarter" idx="15"/>
          </p:nvPr>
        </p:nvSpPr>
        <p:spPr>
          <a:xfrm>
            <a:off x="4632805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" name="Rectangle 6"/>
          <p:cNvSpPr>
            <a:spLocks noGrp="1"/>
          </p:cNvSpPr>
          <p:nvPr>
            <p:ph type="pic" sz="quarter" idx="16"/>
          </p:nvPr>
        </p:nvSpPr>
        <p:spPr>
          <a:xfrm>
            <a:off x="8217160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19/05/2022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2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6296064" y="609601"/>
            <a:ext cx="4575137" cy="4575141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1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1422400" y="609600"/>
            <a:ext cx="4572000" cy="4572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body" sz="quarter" idx="14" hasCustomPrompt="1"/>
          </p:nvPr>
        </p:nvSpPr>
        <p:spPr>
          <a:xfrm>
            <a:off x="1422400" y="5334000"/>
            <a:ext cx="4572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5" hasCustomPrompt="1"/>
          </p:nvPr>
        </p:nvSpPr>
        <p:spPr>
          <a:xfrm>
            <a:off x="6299200" y="5334000"/>
            <a:ext cx="4572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19/05/2022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ysage 2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197600" y="1676400"/>
            <a:ext cx="53848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5" name="Rectangle 7"/>
          <p:cNvSpPr>
            <a:spLocks noGrp="1" noChangeAspect="1"/>
          </p:cNvSpPr>
          <p:nvPr>
            <p:ph type="pic" sz="quarter" idx="14"/>
          </p:nvPr>
        </p:nvSpPr>
        <p:spPr>
          <a:xfrm>
            <a:off x="609600" y="1676400"/>
            <a:ext cx="53848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4857750"/>
            <a:ext cx="53848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7" hasCustomPrompt="1"/>
          </p:nvPr>
        </p:nvSpPr>
        <p:spPr>
          <a:xfrm>
            <a:off x="6197600" y="4857750"/>
            <a:ext cx="53848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19/05/2022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oses mélangé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855968" y="381000"/>
            <a:ext cx="5031232" cy="283006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2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605536" y="381000"/>
            <a:ext cx="5949696" cy="5949696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1" name="Rectangle 7"/>
          <p:cNvSpPr>
            <a:spLocks noGrp="1"/>
          </p:cNvSpPr>
          <p:nvPr>
            <p:ph type="body" sz="quarter" idx="13" hasCustomPrompt="1"/>
          </p:nvPr>
        </p:nvSpPr>
        <p:spPr>
          <a:xfrm>
            <a:off x="6855969" y="3352800"/>
            <a:ext cx="5031233" cy="2971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19/05/2022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3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3048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42672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8"/>
          <p:cNvSpPr>
            <a:spLocks noGrp="1" noChangeAspect="1"/>
          </p:cNvSpPr>
          <p:nvPr>
            <p:ph type="pic" sz="quarter" idx="12"/>
          </p:nvPr>
        </p:nvSpPr>
        <p:spPr>
          <a:xfrm>
            <a:off x="82296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6"/>
          <p:cNvSpPr>
            <a:spLocks noGrp="1"/>
          </p:cNvSpPr>
          <p:nvPr>
            <p:ph type="body" sz="quarter" idx="14" hasCustomPrompt="1"/>
          </p:nvPr>
        </p:nvSpPr>
        <p:spPr>
          <a:xfrm>
            <a:off x="42672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4" name="Rectangle 6"/>
          <p:cNvSpPr>
            <a:spLocks noGrp="1"/>
          </p:cNvSpPr>
          <p:nvPr>
            <p:ph type="body" sz="quarter" idx="15" hasCustomPrompt="1"/>
          </p:nvPr>
        </p:nvSpPr>
        <p:spPr>
          <a:xfrm>
            <a:off x="82296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19/05/2022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ortrait 4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7"/>
          <p:cNvSpPr>
            <a:spLocks noGrp="1"/>
          </p:cNvSpPr>
          <p:nvPr>
            <p:ph type="pic" sz="quarter" idx="14"/>
          </p:nvPr>
        </p:nvSpPr>
        <p:spPr>
          <a:xfrm>
            <a:off x="2972396" y="228600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Cliquez sur l'icône pour ajouter une image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pic" sz="quarter" idx="26"/>
          </p:nvPr>
        </p:nvSpPr>
        <p:spPr>
          <a:xfrm>
            <a:off x="2972396" y="3365392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Cliquez sur l'icône pour ajouter une image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25"/>
          </p:nvPr>
        </p:nvSpPr>
        <p:spPr>
          <a:xfrm>
            <a:off x="6229623" y="228600"/>
            <a:ext cx="3048000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Cliquez sur l'icône pour ajouter une image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27"/>
          </p:nvPr>
        </p:nvSpPr>
        <p:spPr>
          <a:xfrm>
            <a:off x="6223596" y="3365392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Cliquez sur l'icône pour ajouter une image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533996" y="1295400"/>
            <a:ext cx="2235200" cy="1905000"/>
          </a:xfrm>
        </p:spPr>
        <p:txBody>
          <a:bodyPr anchor="b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fr-FR"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9448800" y="1295400"/>
            <a:ext cx="2235200" cy="1905000"/>
          </a:xfrm>
        </p:spPr>
        <p:txBody>
          <a:bodyPr anchor="b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8" hasCustomPrompt="1"/>
          </p:nvPr>
        </p:nvSpPr>
        <p:spPr>
          <a:xfrm>
            <a:off x="533996" y="3352800"/>
            <a:ext cx="2235200" cy="1905000"/>
          </a:xfrm>
        </p:spPr>
        <p:txBody>
          <a:bodyPr anchor="t" anchorCtr="0"/>
          <a:lstStyle>
            <a:lvl1pPr marL="0" marR="0" indent="0" algn="r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 hasCustomPrompt="1"/>
          </p:nvPr>
        </p:nvSpPr>
        <p:spPr>
          <a:xfrm>
            <a:off x="9448800" y="3352800"/>
            <a:ext cx="22352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1" name="Rectangle 10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19/05/2022</a:t>
            </a:fld>
            <a:endParaRPr lang="fr-FR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15" name="Rectangle 14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ysage 3 pos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217920" y="3403823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5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609600" y="3403823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217920" y="228600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228600"/>
            <a:ext cx="5364480" cy="3017520"/>
          </a:xfrm>
        </p:spPr>
        <p:txBody>
          <a:bodyPr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19/05/2022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ses mélang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756400" y="3436620"/>
            <a:ext cx="4866533" cy="2889504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9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568960" y="384048"/>
            <a:ext cx="5943600" cy="5943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756400" y="389333"/>
            <a:ext cx="4876800" cy="2887269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19/05/2022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ortrait 4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7"/>
          <p:cNvSpPr>
            <a:spLocks noGrp="1"/>
          </p:cNvSpPr>
          <p:nvPr>
            <p:ph type="pic" sz="quarter" idx="14"/>
          </p:nvPr>
        </p:nvSpPr>
        <p:spPr>
          <a:xfrm>
            <a:off x="2972396" y="228600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pic" sz="quarter" idx="26"/>
          </p:nvPr>
        </p:nvSpPr>
        <p:spPr>
          <a:xfrm>
            <a:off x="2972396" y="3365392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25"/>
          </p:nvPr>
        </p:nvSpPr>
        <p:spPr>
          <a:xfrm>
            <a:off x="6229623" y="228600"/>
            <a:ext cx="3048000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27"/>
          </p:nvPr>
        </p:nvSpPr>
        <p:spPr>
          <a:xfrm>
            <a:off x="6223596" y="3365392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533996" y="1295400"/>
            <a:ext cx="2235200" cy="1905000"/>
          </a:xfrm>
        </p:spPr>
        <p:txBody>
          <a:bodyPr anchor="b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fr-FR"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9448800" y="1295400"/>
            <a:ext cx="2235200" cy="1905000"/>
          </a:xfrm>
        </p:spPr>
        <p:txBody>
          <a:bodyPr anchor="b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8" hasCustomPrompt="1"/>
          </p:nvPr>
        </p:nvSpPr>
        <p:spPr>
          <a:xfrm>
            <a:off x="533996" y="3352800"/>
            <a:ext cx="2235200" cy="1905000"/>
          </a:xfrm>
        </p:spPr>
        <p:txBody>
          <a:bodyPr anchor="t" anchorCtr="0"/>
          <a:lstStyle>
            <a:lvl1pPr marL="0" marR="0" indent="0" algn="r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 hasCustomPrompt="1"/>
          </p:nvPr>
        </p:nvSpPr>
        <p:spPr>
          <a:xfrm>
            <a:off x="9448800" y="3352800"/>
            <a:ext cx="22352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1" name="Rectangle 10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19/05/2022</a:t>
            </a:fld>
            <a:endParaRPr lang="fr-FR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5" name="Rectangle 14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aysage 4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pic" sz="quarter" idx="14"/>
          </p:nvPr>
        </p:nvSpPr>
        <p:spPr>
          <a:xfrm>
            <a:off x="1235762" y="533400"/>
            <a:ext cx="4871063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1235761" y="61722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9" name="Rectangle 7"/>
          <p:cNvSpPr>
            <a:spLocks noGrp="1"/>
          </p:cNvSpPr>
          <p:nvPr>
            <p:ph type="pic" sz="quarter" idx="17"/>
          </p:nvPr>
        </p:nvSpPr>
        <p:spPr>
          <a:xfrm>
            <a:off x="6214161" y="5334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pic" sz="quarter" idx="18"/>
          </p:nvPr>
        </p:nvSpPr>
        <p:spPr>
          <a:xfrm>
            <a:off x="1235761" y="33528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4" name="Rectangle 7"/>
          <p:cNvSpPr>
            <a:spLocks noGrp="1"/>
          </p:cNvSpPr>
          <p:nvPr>
            <p:ph type="pic" sz="quarter" idx="19"/>
          </p:nvPr>
        </p:nvSpPr>
        <p:spPr>
          <a:xfrm>
            <a:off x="6214161" y="33528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2" hasCustomPrompt="1"/>
          </p:nvPr>
        </p:nvSpPr>
        <p:spPr>
          <a:xfrm>
            <a:off x="1235761" y="1524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3" hasCustomPrompt="1"/>
          </p:nvPr>
        </p:nvSpPr>
        <p:spPr>
          <a:xfrm>
            <a:off x="6214161" y="61722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24" hasCustomPrompt="1"/>
          </p:nvPr>
        </p:nvSpPr>
        <p:spPr>
          <a:xfrm>
            <a:off x="6214161" y="1524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19/05/2022</a:t>
            </a:fld>
            <a:endParaRPr lang="fr-FR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ortrait 4 poses avec grande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203201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1"/>
          </p:nvPr>
        </p:nvSpPr>
        <p:spPr>
          <a:xfrm>
            <a:off x="6062134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7"/>
          <p:cNvSpPr>
            <a:spLocks noGrp="1"/>
          </p:cNvSpPr>
          <p:nvPr>
            <p:ph type="pic" sz="quarter" idx="30"/>
          </p:nvPr>
        </p:nvSpPr>
        <p:spPr>
          <a:xfrm>
            <a:off x="3132081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9" name="Rectangle 7"/>
          <p:cNvSpPr>
            <a:spLocks noGrp="1"/>
          </p:cNvSpPr>
          <p:nvPr>
            <p:ph type="pic" sz="quarter" idx="32"/>
          </p:nvPr>
        </p:nvSpPr>
        <p:spPr>
          <a:xfrm>
            <a:off x="8986889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203200" y="4495800"/>
            <a:ext cx="116840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fr-FR" sz="24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19/05/2022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poses : portrait 1 pose, paysage 3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914400" y="257665"/>
            <a:ext cx="6156960" cy="6172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7"/>
          <p:cNvSpPr>
            <a:spLocks noGrp="1" noChangeAspect="1"/>
          </p:cNvSpPr>
          <p:nvPr>
            <p:ph type="pic" sz="quarter" idx="18"/>
          </p:nvPr>
        </p:nvSpPr>
        <p:spPr>
          <a:xfrm>
            <a:off x="7718464" y="257665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 noChangeAspect="1"/>
          </p:cNvSpPr>
          <p:nvPr>
            <p:ph type="pic" sz="quarter" idx="22"/>
          </p:nvPr>
        </p:nvSpPr>
        <p:spPr>
          <a:xfrm>
            <a:off x="7718464" y="2432657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4" name="Rectangle 7"/>
          <p:cNvSpPr>
            <a:spLocks noGrp="1" noChangeAspect="1"/>
          </p:cNvSpPr>
          <p:nvPr>
            <p:ph type="pic" sz="quarter" idx="23"/>
          </p:nvPr>
        </p:nvSpPr>
        <p:spPr>
          <a:xfrm>
            <a:off x="7718464" y="4607649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19/05/2022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poses : paysage 3 poses, portrait 2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/>
          </p:cNvSpPr>
          <p:nvPr>
            <p:ph type="pic" sz="quarter" idx="14"/>
          </p:nvPr>
        </p:nvSpPr>
        <p:spPr>
          <a:xfrm>
            <a:off x="812800" y="3429000"/>
            <a:ext cx="2760205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17"/>
          </p:nvPr>
        </p:nvSpPr>
        <p:spPr>
          <a:xfrm>
            <a:off x="4045131" y="228600"/>
            <a:ext cx="7416800" cy="4171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6"/>
          </p:nvPr>
        </p:nvSpPr>
        <p:spPr>
          <a:xfrm>
            <a:off x="812800" y="228600"/>
            <a:ext cx="2760205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27"/>
          </p:nvPr>
        </p:nvSpPr>
        <p:spPr>
          <a:xfrm>
            <a:off x="7924801" y="4495800"/>
            <a:ext cx="355599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3" name="Rectangle 7"/>
          <p:cNvSpPr>
            <a:spLocks noGrp="1" noChangeAspect="1"/>
          </p:cNvSpPr>
          <p:nvPr>
            <p:ph type="pic" sz="quarter" idx="28"/>
          </p:nvPr>
        </p:nvSpPr>
        <p:spPr>
          <a:xfrm>
            <a:off x="4045131" y="4495800"/>
            <a:ext cx="367646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19/05/2022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poses : portrait 3 poses, paysage 2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/>
          <p:cNvSpPr>
            <a:spLocks noGrp="1"/>
          </p:cNvSpPr>
          <p:nvPr>
            <p:ph type="pic" sz="quarter" idx="26"/>
          </p:nvPr>
        </p:nvSpPr>
        <p:spPr>
          <a:xfrm>
            <a:off x="6828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3" name="Rectangle 7"/>
          <p:cNvSpPr>
            <a:spLocks noGrp="1"/>
          </p:cNvSpPr>
          <p:nvPr>
            <p:ph type="pic" sz="quarter" idx="29"/>
          </p:nvPr>
        </p:nvSpPr>
        <p:spPr>
          <a:xfrm>
            <a:off x="682845" y="228600"/>
            <a:ext cx="52832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0"/>
          </p:nvPr>
        </p:nvSpPr>
        <p:spPr>
          <a:xfrm>
            <a:off x="6291165" y="228600"/>
            <a:ext cx="52832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2" name="Rectangle 7"/>
          <p:cNvSpPr>
            <a:spLocks noGrp="1"/>
          </p:cNvSpPr>
          <p:nvPr>
            <p:ph type="pic" sz="quarter" idx="27"/>
          </p:nvPr>
        </p:nvSpPr>
        <p:spPr>
          <a:xfrm>
            <a:off x="43912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8"/>
          </p:nvPr>
        </p:nvSpPr>
        <p:spPr>
          <a:xfrm>
            <a:off x="80996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19/05/2022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ré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4067031" y="16002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4064000" y="48768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19/05/2022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ré 2 pos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6607032" y="13716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W¥ل云玗İαЂôÁûÂÚ丫:Pïçtúrê Plå¢éhõlðér 表¥鷗字㌍ 表_W 5"/>
          <p:cNvSpPr>
            <a:spLocks noGrp="1" noChangeAspect="1"/>
          </p:cNvSpPr>
          <p:nvPr>
            <p:ph type="pic" sz="quarter" idx="14"/>
          </p:nvPr>
        </p:nvSpPr>
        <p:spPr>
          <a:xfrm>
            <a:off x="1524001" y="13716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6604000" y="46482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W¥ل云玗İαЂÕØÚáÛ丫:Téxt Plàçèhòlðêr 表¥鷗字㌍_W 7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46482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9" name="Rectangle 8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19/05/2022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aysage 4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pic" sz="quarter" idx="14"/>
          </p:nvPr>
        </p:nvSpPr>
        <p:spPr>
          <a:xfrm>
            <a:off x="1235762" y="533400"/>
            <a:ext cx="4871063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Cliquez sur l'icône pour ajouter une image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1235761" y="61722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9" name="Rectangle 7"/>
          <p:cNvSpPr>
            <a:spLocks noGrp="1"/>
          </p:cNvSpPr>
          <p:nvPr>
            <p:ph type="pic" sz="quarter" idx="17"/>
          </p:nvPr>
        </p:nvSpPr>
        <p:spPr>
          <a:xfrm>
            <a:off x="6214161" y="5334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Cliquez sur l'icône pour ajouter une image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pic" sz="quarter" idx="18"/>
          </p:nvPr>
        </p:nvSpPr>
        <p:spPr>
          <a:xfrm>
            <a:off x="1235761" y="33528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Cliquez sur l'icône pour ajouter une image</a:t>
            </a:r>
            <a:endParaRPr/>
          </a:p>
        </p:txBody>
      </p:sp>
      <p:sp>
        <p:nvSpPr>
          <p:cNvPr id="14" name="Rectangle 7"/>
          <p:cNvSpPr>
            <a:spLocks noGrp="1"/>
          </p:cNvSpPr>
          <p:nvPr>
            <p:ph type="pic" sz="quarter" idx="19"/>
          </p:nvPr>
        </p:nvSpPr>
        <p:spPr>
          <a:xfrm>
            <a:off x="6214161" y="33528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Cliquez sur l'icône pour ajouter une image</a:t>
            </a:r>
            <a:endParaRPr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2" hasCustomPrompt="1"/>
          </p:nvPr>
        </p:nvSpPr>
        <p:spPr>
          <a:xfrm>
            <a:off x="1235761" y="1524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3" hasCustomPrompt="1"/>
          </p:nvPr>
        </p:nvSpPr>
        <p:spPr>
          <a:xfrm>
            <a:off x="6214161" y="61722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24" hasCustomPrompt="1"/>
          </p:nvPr>
        </p:nvSpPr>
        <p:spPr>
          <a:xfrm>
            <a:off x="6214161" y="1524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19/05/2022</a:t>
            </a:fld>
            <a:endParaRPr lang="fr-FR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¥ل云玗İαЂôÁûÂÚ丫:Pïçtúrê Plå¢éhõlðér 表¥鷗字㌍ 表_W 2"/>
          <p:cNvSpPr>
            <a:spLocks noGrp="1"/>
          </p:cNvSpPr>
          <p:nvPr>
            <p:ph type="pic" sz="quarter" idx="30"/>
          </p:nvPr>
        </p:nvSpPr>
        <p:spPr>
          <a:xfrm>
            <a:off x="609600" y="2057400"/>
            <a:ext cx="10972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W¥ل云玗İαЂÕØÚáÛ丫:Téxt Plàçèhòlðêr 表¥鷗字㌍_W 3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4876800"/>
            <a:ext cx="10972800" cy="14478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19/05/2022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eaLnBrk="1" latinLnBrk="0" hangingPunct="1"/>
            <a:r>
              <a:rPr lang="fr-FR"/>
              <a:t>Cliquez et modifiez le titre</a:t>
            </a:r>
            <a:endParaRPr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/>
          </a:p>
        </p:txBody>
      </p:sp>
      <p:sp>
        <p:nvSpPr>
          <p:cNvPr id="2" name="Rectangl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19/05/2022</a:t>
            </a:fld>
            <a:endParaRPr lang="fr-FR"/>
          </a:p>
        </p:txBody>
      </p:sp>
      <p:sp>
        <p:nvSpPr>
          <p:cNvPr id="27" name="Rectangl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4" name="Rectangl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173A2B-BE3F-0148-AB34-7E1A706EED95}" type="datetimeFigureOut">
              <a:rPr lang="fr-FR" smtClean="0"/>
              <a:pPr/>
              <a:t>19/05/2022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19/05/2022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BE0A5-C6EC-4065-BDEE-599A365D0DF3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CD8FA-61DC-47FE-A485-0F79CDA50B27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19/05/2022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D17572-1D99-F246-ABB0-FD46809758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0334"/>
            <a:ext cx="9144000" cy="2387600"/>
          </a:xfrm>
        </p:spPr>
        <p:txBody>
          <a:bodyPr anchor="ctr">
            <a:normAutofit/>
          </a:bodyPr>
          <a:lstStyle>
            <a:lvl1pPr algn="ctr">
              <a:defRPr sz="40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1C7E7A4-D3B0-5347-A19C-58D77DE38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63664-9557-1F42-A209-D21D36A0914E}" type="datetimeFigureOut">
              <a:rPr lang="fr-FR" smtClean="0"/>
              <a:t>19/05/2022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47808E7-5D95-8542-AB01-DAA013517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6653A22-9F0F-0342-B597-9BA3C6A89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0FAA2-ED8C-8B40-BDA1-DB64DCC1836C}" type="slidenum">
              <a:rPr lang="fr-FR" smtClean="0"/>
              <a:t>‹N°›</a:t>
            </a:fld>
            <a:endParaRPr lang="fr-FR" dirty="0"/>
          </a:p>
        </p:txBody>
      </p:sp>
      <p:grpSp>
        <p:nvGrpSpPr>
          <p:cNvPr id="8" name="Grouper 2">
            <a:extLst>
              <a:ext uri="{FF2B5EF4-FFF2-40B4-BE49-F238E27FC236}">
                <a16:creationId xmlns:a16="http://schemas.microsoft.com/office/drawing/2014/main" id="{56E87B90-7C2B-2641-9010-58719740C4A7}"/>
              </a:ext>
            </a:extLst>
          </p:cNvPr>
          <p:cNvGrpSpPr/>
          <p:nvPr userDrawn="1"/>
        </p:nvGrpSpPr>
        <p:grpSpPr>
          <a:xfrm>
            <a:off x="2253374" y="2627377"/>
            <a:ext cx="8120492" cy="3778613"/>
            <a:chOff x="2253374" y="2810261"/>
            <a:chExt cx="8120492" cy="3778613"/>
          </a:xfrm>
        </p:grpSpPr>
        <p:sp>
          <p:nvSpPr>
            <p:cNvPr id="9" name="Sous-titre 2">
              <a:extLst>
                <a:ext uri="{FF2B5EF4-FFF2-40B4-BE49-F238E27FC236}">
                  <a16:creationId xmlns:a16="http://schemas.microsoft.com/office/drawing/2014/main" id="{BE4A33F1-446D-0540-9518-25B2FA0F8159}"/>
                </a:ext>
              </a:extLst>
            </p:cNvPr>
            <p:cNvSpPr txBox="1">
              <a:spLocks/>
            </p:cNvSpPr>
            <p:nvPr/>
          </p:nvSpPr>
          <p:spPr>
            <a:xfrm>
              <a:off x="3364521" y="3996586"/>
              <a:ext cx="5593396" cy="259228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77500" lnSpcReduction="20000"/>
            </a:bodyPr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br>
                <a:rPr lang="fr-FR" sz="2900" i="1" dirty="0">
                  <a:solidFill>
                    <a:prstClr val="white">
                      <a:tint val="75000"/>
                    </a:prstClr>
                  </a:solidFill>
                  <a:latin typeface="Century Schoolbook"/>
                </a:rPr>
              </a:br>
              <a:br>
                <a:rPr lang="fr-FR" sz="2900" i="1" dirty="0">
                  <a:solidFill>
                    <a:prstClr val="white">
                      <a:tint val="75000"/>
                    </a:prstClr>
                  </a:solidFill>
                  <a:latin typeface="Century Schoolbook"/>
                </a:rPr>
              </a:br>
              <a:br>
                <a:rPr lang="fr-FR" sz="2900" i="1" dirty="0">
                  <a:solidFill>
                    <a:prstClr val="white">
                      <a:tint val="75000"/>
                    </a:prstClr>
                  </a:solidFill>
                  <a:latin typeface="Century Schoolbook"/>
                </a:rPr>
              </a:br>
              <a:br>
                <a:rPr lang="fr-FR" sz="2600" dirty="0">
                  <a:solidFill>
                    <a:prstClr val="white">
                      <a:tint val="75000"/>
                    </a:prstClr>
                  </a:solidFill>
                  <a:latin typeface="Century Schoolbook"/>
                </a:rPr>
              </a:br>
              <a:endParaRPr lang="fr-FR" sz="2600" dirty="0">
                <a:solidFill>
                  <a:prstClr val="white">
                    <a:tint val="75000"/>
                  </a:prstClr>
                </a:solidFill>
                <a:latin typeface="Century Schoolbook"/>
              </a:endParaRPr>
            </a:p>
            <a:p>
              <a:pPr>
                <a:defRPr/>
              </a:pPr>
              <a:br>
                <a:rPr lang="fr-FR" sz="2600" dirty="0">
                  <a:solidFill>
                    <a:prstClr val="black"/>
                  </a:solidFill>
                  <a:latin typeface="Century Schoolbook"/>
                </a:rPr>
              </a:br>
              <a:r>
                <a:rPr lang="fr-FR" sz="2600" dirty="0">
                  <a:solidFill>
                    <a:prstClr val="black"/>
                  </a:solidFill>
                  <a:ea typeface="Calibri" charset="0"/>
                  <a:cs typeface="Calibri" charset="0"/>
                </a:rPr>
                <a:t>Centre de Pathologie et d’Imagerie, Paris 14</a:t>
              </a:r>
              <a:r>
                <a:rPr lang="fr-FR" sz="2600" baseline="30000" dirty="0">
                  <a:solidFill>
                    <a:prstClr val="black"/>
                  </a:solidFill>
                  <a:ea typeface="Calibri" charset="0"/>
                  <a:cs typeface="Calibri" charset="0"/>
                </a:rPr>
                <a:t>ème</a:t>
              </a:r>
              <a:br>
                <a:rPr lang="fr-FR" sz="2600" dirty="0">
                  <a:solidFill>
                    <a:prstClr val="black"/>
                  </a:solidFill>
                  <a:ea typeface="Calibri" charset="0"/>
                  <a:cs typeface="Calibri" charset="0"/>
                </a:rPr>
              </a:br>
              <a:r>
                <a:rPr lang="fr-FR" sz="2600" dirty="0">
                  <a:solidFill>
                    <a:prstClr val="black"/>
                  </a:solidFill>
                  <a:ea typeface="Calibri" charset="0"/>
                  <a:cs typeface="Calibri" charset="0"/>
                </a:rPr>
                <a:t>Unité Thyroïde et Tumeurs Endocrines</a:t>
              </a:r>
              <a:br>
                <a:rPr lang="fr-FR" sz="2600" dirty="0">
                  <a:solidFill>
                    <a:prstClr val="black"/>
                  </a:solidFill>
                  <a:ea typeface="Calibri" charset="0"/>
                  <a:cs typeface="Calibri" charset="0"/>
                </a:rPr>
              </a:br>
              <a:r>
                <a:rPr lang="fr-FR" sz="2600" dirty="0">
                  <a:solidFill>
                    <a:prstClr val="black"/>
                  </a:solidFill>
                  <a:ea typeface="Calibri" charset="0"/>
                  <a:cs typeface="Calibri" charset="0"/>
                </a:rPr>
                <a:t>La Pitié-Salpêtrière </a:t>
              </a:r>
              <a:r>
                <a:rPr lang="mr-IN" sz="2600" dirty="0">
                  <a:solidFill>
                    <a:prstClr val="black"/>
                  </a:solidFill>
                  <a:ea typeface="Calibri" charset="0"/>
                  <a:cs typeface="Calibri" charset="0"/>
                </a:rPr>
                <a:t>–</a:t>
              </a:r>
              <a:r>
                <a:rPr lang="fr-FR" sz="2600" dirty="0">
                  <a:solidFill>
                    <a:prstClr val="black"/>
                  </a:solidFill>
                  <a:ea typeface="Calibri" charset="0"/>
                  <a:cs typeface="Calibri" charset="0"/>
                </a:rPr>
                <a:t> Sorbonne Université</a:t>
              </a:r>
              <a:endParaRPr lang="en-US" sz="3400" b="1" dirty="0">
                <a:solidFill>
                  <a:prstClr val="black"/>
                </a:solidFill>
                <a:ea typeface="Calibri" charset="0"/>
                <a:cs typeface="Calibri" charset="0"/>
              </a:endParaRPr>
            </a:p>
          </p:txBody>
        </p:sp>
        <p:pic>
          <p:nvPicPr>
            <p:cNvPr id="10" name="Picture 19">
              <a:extLst>
                <a:ext uri="{FF2B5EF4-FFF2-40B4-BE49-F238E27FC236}">
                  <a16:creationId xmlns:a16="http://schemas.microsoft.com/office/drawing/2014/main" id="{58F72764-A61B-2745-8287-FA44CAF49F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67" t="21495" r="12367" b="27570"/>
            <a:stretch>
              <a:fillRect/>
            </a:stretch>
          </p:blipFill>
          <p:spPr bwMode="auto">
            <a:xfrm>
              <a:off x="3930542" y="4721589"/>
              <a:ext cx="1276944" cy="662686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 Box 4">
              <a:extLst>
                <a:ext uri="{FF2B5EF4-FFF2-40B4-BE49-F238E27FC236}">
                  <a16:creationId xmlns:a16="http://schemas.microsoft.com/office/drawing/2014/main" id="{5A5310B6-C35D-E546-BA85-7E9946243B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53374" y="2810261"/>
              <a:ext cx="8120492" cy="1754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fr-FR" sz="3600" dirty="0">
                  <a:solidFill>
                    <a:prstClr val="black"/>
                  </a:solidFill>
                  <a:latin typeface="Calibri" panose="020F0502020204030204"/>
                  <a:cs typeface="Corbel"/>
                </a:rPr>
                <a:t>Gilles Russ et toute l’équipe </a:t>
              </a:r>
              <a:br>
                <a:rPr lang="fr-FR" sz="3600" dirty="0">
                  <a:solidFill>
                    <a:prstClr val="black"/>
                  </a:solidFill>
                  <a:latin typeface="Calibri" panose="020F0502020204030204"/>
                  <a:cs typeface="Corbel"/>
                </a:rPr>
              </a:br>
              <a:r>
                <a:rPr lang="fr-FR" sz="3600" dirty="0">
                  <a:solidFill>
                    <a:prstClr val="black"/>
                  </a:solidFill>
                  <a:latin typeface="Calibri" panose="020F0502020204030204"/>
                  <a:cs typeface="Corbel"/>
                </a:rPr>
                <a:t>de l’Unité Thyroïde et Tumeurs Endocrines</a:t>
              </a:r>
              <a:br>
                <a:rPr lang="fr-FR" sz="3600" dirty="0">
                  <a:solidFill>
                    <a:prstClr val="black"/>
                  </a:solidFill>
                  <a:latin typeface="Calibri" panose="020F0502020204030204"/>
                  <a:cs typeface="Corbel"/>
                </a:rPr>
              </a:br>
              <a:r>
                <a:rPr lang="fr-FR" sz="3600" dirty="0">
                  <a:solidFill>
                    <a:prstClr val="black"/>
                  </a:solidFill>
                  <a:latin typeface="Calibri" panose="020F0502020204030204"/>
                  <a:cs typeface="Corbel"/>
                </a:rPr>
                <a:t>du Pr Leenhardt</a:t>
              </a:r>
              <a:endParaRPr lang="fr-FR" sz="3200" dirty="0">
                <a:solidFill>
                  <a:prstClr val="black"/>
                </a:solidFill>
                <a:latin typeface="Calibri" panose="020F0502020204030204"/>
                <a:cs typeface="Corbel"/>
              </a:endParaRPr>
            </a:p>
          </p:txBody>
        </p: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15EE868E-EA31-7A49-AE8C-23331582CB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69438" y="4721589"/>
              <a:ext cx="1608107" cy="648000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34D70897-6619-1440-ACF7-C292D22EE0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5808" y="4709866"/>
              <a:ext cx="1319140" cy="64800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14300" prst="artDeco"/>
            </a:sp3d>
          </p:spPr>
        </p:pic>
      </p:grpSp>
    </p:spTree>
    <p:extLst>
      <p:ext uri="{BB962C8B-B14F-4D97-AF65-F5344CB8AC3E}">
        <p14:creationId xmlns:p14="http://schemas.microsoft.com/office/powerpoint/2010/main" val="30656287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ortrait 4 poses avec grande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203201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Cliquez sur l'icône pour ajouter une image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1"/>
          </p:nvPr>
        </p:nvSpPr>
        <p:spPr>
          <a:xfrm>
            <a:off x="6062134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Cliquez sur l'icône pour ajouter une image</a:t>
            </a:r>
            <a:endParaRPr/>
          </a:p>
        </p:txBody>
      </p:sp>
      <p:sp>
        <p:nvSpPr>
          <p:cNvPr id="7" name="Rectangle 7"/>
          <p:cNvSpPr>
            <a:spLocks noGrp="1"/>
          </p:cNvSpPr>
          <p:nvPr>
            <p:ph type="pic" sz="quarter" idx="30"/>
          </p:nvPr>
        </p:nvSpPr>
        <p:spPr>
          <a:xfrm>
            <a:off x="3132081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Cliquez sur l'icône pour ajouter une image</a:t>
            </a:r>
            <a:endParaRPr/>
          </a:p>
        </p:txBody>
      </p:sp>
      <p:sp>
        <p:nvSpPr>
          <p:cNvPr id="29" name="Rectangle 7"/>
          <p:cNvSpPr>
            <a:spLocks noGrp="1"/>
          </p:cNvSpPr>
          <p:nvPr>
            <p:ph type="pic" sz="quarter" idx="32"/>
          </p:nvPr>
        </p:nvSpPr>
        <p:spPr>
          <a:xfrm>
            <a:off x="8986889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Cliquez sur l'icône pour ajouter une image</a:t>
            </a:r>
            <a:endParaRPr/>
          </a:p>
        </p:txBody>
      </p:sp>
      <p:sp>
        <p:nvSpPr>
          <p:cNvPr id="2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203200" y="4495800"/>
            <a:ext cx="116840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fr-FR" sz="24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19/05/2022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717F62-C55D-7841-A222-F9B489D56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370"/>
            <a:ext cx="12192000" cy="884716"/>
          </a:xfrm>
          <a:gradFill flip="none" rotWithShape="1">
            <a:gsLst>
              <a:gs pos="0">
                <a:schemeClr val="accent4">
                  <a:lumMod val="67000"/>
                </a:schemeClr>
              </a:gs>
              <a:gs pos="10000">
                <a:srgbClr val="FF7400"/>
              </a:gs>
              <a:gs pos="100000">
                <a:schemeClr val="accent4">
                  <a:lumMod val="60000"/>
                  <a:lumOff val="4000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/>
          <a:lstStyle>
            <a:lvl1pPr algn="ctr">
              <a:defRPr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A8760D6-1E52-7D42-9898-7548258AF1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780" y="1345564"/>
            <a:ext cx="11189970" cy="460946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7368D33-E671-3C4A-8B64-83ED4026E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63664-9557-1F42-A209-D21D36A0914E}" type="datetimeFigureOut">
              <a:rPr lang="fr-FR" smtClean="0"/>
              <a:t>19/05/2022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AAA9FDF-3DB1-064C-8C7E-38DD8375F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F344D5-BBAC-BD4C-B6B6-9AF5390F3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fld id="{7E50FAA2-ED8C-8B40-BDA1-DB64DCC1836C}" type="slidenum">
              <a:rPr lang="fr-FR" smtClean="0"/>
              <a:pPr marL="228600" indent="-228600">
                <a:buFont typeface="+mj-lt"/>
                <a:buAutoNum type="arabicPeriod"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7446543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A841DA-8F62-5444-A7FE-56A9F42E8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300AAB6-1B21-CC40-9DC9-311831ED8F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C268A27-37BC-6A47-94EB-1E95E4885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63664-9557-1F42-A209-D21D36A0914E}" type="datetimeFigureOut">
              <a:rPr lang="fr-FR" smtClean="0"/>
              <a:t>19/05/2022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0F87338-C8DF-334F-9406-464EE5D03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F95C80D-ED48-904F-8E16-BA53B94CB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0FAA2-ED8C-8B40-BDA1-DB64DCC183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245269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438FA4-1D6D-874A-8FF2-7F5E11FCD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B9F5D1A-3BE2-7B46-9939-20AAFBB751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BDF79CC-C3F8-C647-99A4-72B007BD61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877C1DE-5E98-6044-B564-4A04BBC81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63664-9557-1F42-A209-D21D36A0914E}" type="datetimeFigureOut">
              <a:rPr lang="fr-FR" smtClean="0"/>
              <a:t>19/05/2022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0B38499-2B17-9B4C-9B96-C2420EEB8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9BB500F-6ECF-B144-8177-98BF3784D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0FAA2-ED8C-8B40-BDA1-DB64DCC183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402420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2E4F57-9E2B-494B-A489-7DCA9CD6E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C608A61-919B-ED4B-A303-0718537FB7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6DC4EAB-DAD6-1843-BBB5-5B62910B87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078F882-B89A-6840-8C2F-C9846B5074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846505B-537B-CD43-858A-AAD747A452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69832A6-5419-3D4D-83C9-DE4630EFE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63664-9557-1F42-A209-D21D36A0914E}" type="datetimeFigureOut">
              <a:rPr lang="fr-FR" smtClean="0"/>
              <a:t>19/05/2022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9FB749B-9763-B54F-93D3-EB5BD8397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7743E97-FF5F-2040-902B-FAF640C52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0FAA2-ED8C-8B40-BDA1-DB64DCC183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189209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E36DC4-6504-934D-BFB7-AC1BCACD2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684FF2E-31DA-B14F-8346-1CAEA476E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63664-9557-1F42-A209-D21D36A0914E}" type="datetimeFigureOut">
              <a:rPr lang="fr-FR" smtClean="0"/>
              <a:t>19/05/2022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BE1978B-A03D-D74A-8B82-DBBC01C97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BA023A1-961C-8144-AF42-D8651076A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0FAA2-ED8C-8B40-BDA1-DB64DCC183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692259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CA146FC-C2DE-3642-9C6F-4974AEDE8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63664-9557-1F42-A209-D21D36A0914E}" type="datetimeFigureOut">
              <a:rPr lang="fr-FR" smtClean="0"/>
              <a:t>19/05/2022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1FDFB96-53DB-6E45-AE14-A1143C729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55DB593-C88C-2443-8B94-FE706B87F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0FAA2-ED8C-8B40-BDA1-DB64DCC183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94076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FDF86D-5FCD-5445-8A99-A4F2D139C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B4C70F5-24C2-6048-B225-9AAF3B01E2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BF40AC9-9CEB-2844-875C-901677146D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2D04C16-2E42-6244-9D67-A108CC1DD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63664-9557-1F42-A209-D21D36A0914E}" type="datetimeFigureOut">
              <a:rPr lang="fr-FR" smtClean="0"/>
              <a:t>19/05/2022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6404308-8E67-0342-AC01-D2F88D4CE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9BD58F5-7A3B-E942-B7E7-D2C68671E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0FAA2-ED8C-8B40-BDA1-DB64DCC183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885366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C9BAED-D008-114C-BAEA-D907BAEBF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20A12D5-8D2E-504E-A53F-2137C81267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E768FA0-0E91-FC4F-8225-241D0F1EAA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94C8834-A889-1B4F-8E38-D7EF30479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63664-9557-1F42-A209-D21D36A0914E}" type="datetimeFigureOut">
              <a:rPr lang="fr-FR" smtClean="0"/>
              <a:t>19/05/2022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D696369-3161-CA45-88F5-A52067EB2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56EB2A5-FB04-5344-9D65-DA7F57B2B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0FAA2-ED8C-8B40-BDA1-DB64DCC183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411514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8E9674-8921-774D-87A8-E9D569EC5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BB135F2-3F59-3644-8687-46B4A14760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382AD27-7890-924C-A851-4E11D61CB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63664-9557-1F42-A209-D21D36A0914E}" type="datetimeFigureOut">
              <a:rPr lang="fr-FR" smtClean="0"/>
              <a:t>19/05/2022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903DAE1-9633-4842-AD06-4BA11E5B6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360D04-1E9E-DF46-8A13-F291631AD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0FAA2-ED8C-8B40-BDA1-DB64DCC183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321670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7C453CD-0FAA-BC40-85B2-74A57F6079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86356ED-9F3E-454C-B311-D6DDF4CD9A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1244CF-1223-B040-ADDB-BB52207DC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63664-9557-1F42-A209-D21D36A0914E}" type="datetimeFigureOut">
              <a:rPr lang="fr-FR" smtClean="0"/>
              <a:t>19/05/2022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4D528B2-3957-5C4A-9211-0C7E5DBA7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341C5B8-E871-FA43-AF2A-8B81BB58F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0FAA2-ED8C-8B40-BDA1-DB64DCC183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96929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poses : portrait 1 pose, paysage 3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914400" y="257665"/>
            <a:ext cx="6156960" cy="6172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Cliquez sur l'icône pour ajouter une image</a:t>
            </a:r>
            <a:endParaRPr/>
          </a:p>
        </p:txBody>
      </p:sp>
      <p:sp>
        <p:nvSpPr>
          <p:cNvPr id="4" name="Rectangle 7"/>
          <p:cNvSpPr>
            <a:spLocks noGrp="1" noChangeAspect="1"/>
          </p:cNvSpPr>
          <p:nvPr>
            <p:ph type="pic" sz="quarter" idx="18"/>
          </p:nvPr>
        </p:nvSpPr>
        <p:spPr>
          <a:xfrm>
            <a:off x="7718464" y="257665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Cliquez sur l'icône pour ajouter une image</a:t>
            </a:r>
            <a:endParaRPr/>
          </a:p>
        </p:txBody>
      </p:sp>
      <p:sp>
        <p:nvSpPr>
          <p:cNvPr id="6" name="Rectangle 7"/>
          <p:cNvSpPr>
            <a:spLocks noGrp="1" noChangeAspect="1"/>
          </p:cNvSpPr>
          <p:nvPr>
            <p:ph type="pic" sz="quarter" idx="22"/>
          </p:nvPr>
        </p:nvSpPr>
        <p:spPr>
          <a:xfrm>
            <a:off x="7718464" y="2432657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Cliquez sur l'icône pour ajouter une image</a:t>
            </a:r>
            <a:endParaRPr/>
          </a:p>
        </p:txBody>
      </p:sp>
      <p:sp>
        <p:nvSpPr>
          <p:cNvPr id="14" name="Rectangle 7"/>
          <p:cNvSpPr>
            <a:spLocks noGrp="1" noChangeAspect="1"/>
          </p:cNvSpPr>
          <p:nvPr>
            <p:ph type="pic" sz="quarter" idx="23"/>
          </p:nvPr>
        </p:nvSpPr>
        <p:spPr>
          <a:xfrm>
            <a:off x="7718464" y="4607649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Cliquez sur l'icône pour ajouter une image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19/05/2022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uverture de l'a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304802" y="3962400"/>
            <a:ext cx="11064647" cy="1066800"/>
          </a:xfrm>
        </p:spPr>
        <p:txBody>
          <a:bodyPr bIns="0"/>
          <a:lstStyle>
            <a:lvl1pPr algn="r" eaLnBrk="1" latinLnBrk="0" hangingPunct="1">
              <a:defRPr kumimoji="0" lang="fr-FR"/>
            </a:lvl1pPr>
            <a:extLst/>
          </a:lstStyle>
          <a:p>
            <a:r>
              <a:rPr kumimoji="0" lang="fr-FR"/>
              <a:t>Cliquez pour ajouter le titre de l'album photo</a:t>
            </a:r>
          </a:p>
        </p:txBody>
      </p:sp>
      <p:sp>
        <p:nvSpPr>
          <p:cNvPr id="30" name="Rectangle 7"/>
          <p:cNvSpPr>
            <a:spLocks/>
          </p:cNvSpPr>
          <p:nvPr/>
        </p:nvSpPr>
        <p:spPr>
          <a:xfrm>
            <a:off x="604981" y="5181600"/>
            <a:ext cx="10972800" cy="11430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fr-FR"/>
            </a:pPr>
            <a:endParaRPr kumimoji="0" lang="fr-FR" sz="3200" b="0" i="1" u="none" strike="noStrike" kern="0" cap="none" spc="0" normalizeH="0" baseline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844800" y="5133975"/>
            <a:ext cx="8515928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la date et d'autres informations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8128000" y="1600200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235792" y="186904"/>
            <a:ext cx="11684000" cy="6213896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fr-FR" sz="1800"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19/05/2022</a:t>
            </a:fld>
            <a:endParaRPr lang="fr-FR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7573959"/>
      </p:ext>
    </p:extLst>
  </p:cSld>
  <p:clrMapOvr>
    <a:masterClrMapping/>
  </p:clrMapOvr>
  <p:transition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Pays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spect="1"/>
          </p:cNvSpPr>
          <p:nvPr>
            <p:ph type="pic" sz="quarter" idx="10"/>
          </p:nvPr>
        </p:nvSpPr>
        <p:spPr>
          <a:xfrm>
            <a:off x="1219200" y="294590"/>
            <a:ext cx="9956800" cy="56007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5"/>
          <p:cNvSpPr>
            <a:spLocks noGrp="1"/>
          </p:cNvSpPr>
          <p:nvPr>
            <p:ph type="body" sz="quarter" idx="11" hasCustomPrompt="1"/>
          </p:nvPr>
        </p:nvSpPr>
        <p:spPr>
          <a:xfrm>
            <a:off x="1219200" y="6019800"/>
            <a:ext cx="9956800" cy="38100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19/05/2022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7340439"/>
      </p:ext>
    </p:extLst>
  </p:cSld>
  <p:clrMapOvr>
    <a:masterClrMapping/>
  </p:clrMapOvr>
  <p:transition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pic" sz="quarter" idx="10"/>
          </p:nvPr>
        </p:nvSpPr>
        <p:spPr>
          <a:xfrm>
            <a:off x="559167" y="233241"/>
            <a:ext cx="6187073" cy="6172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 hasCustomPrompt="1"/>
          </p:nvPr>
        </p:nvSpPr>
        <p:spPr>
          <a:xfrm>
            <a:off x="7010400" y="3048000"/>
            <a:ext cx="4673600" cy="3352800"/>
          </a:xfrm>
        </p:spPr>
        <p:txBody>
          <a:bodyPr tIns="91440" bIns="91440"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19/05/2022</a:t>
            </a:fld>
            <a:endParaRPr lang="fr-FR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1138039"/>
      </p:ext>
    </p:extLst>
  </p:cSld>
  <p:clrMapOvr>
    <a:masterClrMapping/>
  </p:clrMapOvr>
  <p:transition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ysage (plein écra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>
              <a:buFontTx/>
              <a:buNone/>
            </a:pPr>
            <a:r>
              <a:rPr kumimoji="0" lang="fr-FR" i="0"/>
              <a:t>Cliquez sur l'icône</a:t>
            </a:r>
            <a:r>
              <a:rPr kumimoji="0" lang="fr-FR" i="0" baseline="0"/>
              <a:t> pour ajouter </a:t>
            </a:r>
            <a:r>
              <a:rPr kumimoji="0" lang="fr-FR" i="0"/>
              <a:t>une image en mode Page entière</a:t>
            </a:r>
            <a:endParaRPr kumimoji="0" lang="fr-FR" i="0" baseline="0"/>
          </a:p>
          <a:p>
            <a:pPr marL="0" marR="0" indent="0" algn="ctr">
              <a:buFontTx/>
              <a:buNone/>
            </a:pPr>
            <a:endParaRPr kumimoji="0" lang="fr-FR" i="0"/>
          </a:p>
          <a:p>
            <a:pPr algn="ctr">
              <a:buFontTx/>
              <a:buNone/>
            </a:pPr>
            <a:endParaRPr kumimoji="0" lang="fr-FR" i="0"/>
          </a:p>
          <a:p>
            <a:pPr algn="ctr">
              <a:buFontTx/>
              <a:buNone/>
            </a:pPr>
            <a:endParaRPr kumimoji="0" lang="fr-FR" i="0"/>
          </a:p>
        </p:txBody>
      </p:sp>
    </p:spTree>
    <p:extLst>
      <p:ext uri="{BB962C8B-B14F-4D97-AF65-F5344CB8AC3E}">
        <p14:creationId xmlns:p14="http://schemas.microsoft.com/office/powerpoint/2010/main" val="365110015"/>
      </p:ext>
    </p:extLst>
  </p:cSld>
  <p:clrMapOvr>
    <a:masterClrMapping/>
  </p:clrMapOvr>
  <p:transition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'a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title" hasCustomPrompt="1"/>
          </p:nvPr>
        </p:nvSpPr>
        <p:spPr>
          <a:xfrm>
            <a:off x="1003560" y="4572000"/>
            <a:ext cx="10375640" cy="990600"/>
          </a:xfrm>
        </p:spPr>
        <p:txBody>
          <a:bodyPr vert="horz" bIns="0" anchor="b" anchorCtr="0"/>
          <a:lstStyle>
            <a:lvl1pPr eaLnBrk="1" latinLnBrk="0" hangingPunct="1">
              <a:defRPr kumimoji="0" lang="fr-FR" baseline="0"/>
            </a:lvl1pPr>
            <a:extLst/>
          </a:lstStyle>
          <a:p>
            <a:r>
              <a:rPr kumimoji="0" lang="fr-FR"/>
              <a:t>Cliquez pour ajouter un titre de section</a:t>
            </a:r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1003560" y="5600700"/>
            <a:ext cx="10363200" cy="838200"/>
          </a:xfrm>
        </p:spPr>
        <p:txBody>
          <a:bodyPr vert="horz" tIns="0"/>
          <a:lstStyle>
            <a:lvl1pPr eaLnBrk="1" latinLnBrk="0" hangingPunct="1">
              <a:buFontTx/>
              <a:buNone/>
              <a:defRPr kumimoji="0" lang="fr-FR" sz="1800"/>
            </a:lvl1pPr>
            <a:extLst/>
          </a:lstStyle>
          <a:p>
            <a:pPr lvl="0"/>
            <a:r>
              <a:rPr kumimoji="0" lang="fr-FR"/>
              <a:t>Cliquez pour ajouter un sous-titre</a:t>
            </a:r>
          </a:p>
        </p:txBody>
      </p:sp>
      <p:sp>
        <p:nvSpPr>
          <p:cNvPr id="7" name="Rectangle 6"/>
          <p:cNvSpPr>
            <a:spLocks noGrp="1"/>
          </p:cNvSpPr>
          <p:nvPr>
            <p:ph type="pic" sz="quarter" idx="11"/>
          </p:nvPr>
        </p:nvSpPr>
        <p:spPr>
          <a:xfrm>
            <a:off x="1048451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8" name="Rectangle 6"/>
          <p:cNvSpPr>
            <a:spLocks noGrp="1"/>
          </p:cNvSpPr>
          <p:nvPr>
            <p:ph type="pic" sz="quarter" idx="15"/>
          </p:nvPr>
        </p:nvSpPr>
        <p:spPr>
          <a:xfrm>
            <a:off x="4632805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" name="Rectangle 6"/>
          <p:cNvSpPr>
            <a:spLocks noGrp="1"/>
          </p:cNvSpPr>
          <p:nvPr>
            <p:ph type="pic" sz="quarter" idx="16"/>
          </p:nvPr>
        </p:nvSpPr>
        <p:spPr>
          <a:xfrm>
            <a:off x="8217160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19/05/2022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028502"/>
      </p:ext>
    </p:extLst>
  </p:cSld>
  <p:clrMapOvr>
    <a:masterClrMapping/>
  </p:clrMapOvr>
  <p:transition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2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6296064" y="609601"/>
            <a:ext cx="4575137" cy="4575141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1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1422400" y="609600"/>
            <a:ext cx="4572000" cy="4572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body" sz="quarter" idx="14" hasCustomPrompt="1"/>
          </p:nvPr>
        </p:nvSpPr>
        <p:spPr>
          <a:xfrm>
            <a:off x="1422400" y="5334000"/>
            <a:ext cx="4572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5" hasCustomPrompt="1"/>
          </p:nvPr>
        </p:nvSpPr>
        <p:spPr>
          <a:xfrm>
            <a:off x="6299200" y="5334000"/>
            <a:ext cx="4572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19/05/2022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6312061"/>
      </p:ext>
    </p:extLst>
  </p:cSld>
  <p:clrMapOvr>
    <a:masterClrMapping/>
  </p:clrMapOvr>
  <p:transition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ysage 2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197600" y="1676400"/>
            <a:ext cx="53848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5" name="Rectangle 7"/>
          <p:cNvSpPr>
            <a:spLocks noGrp="1" noChangeAspect="1"/>
          </p:cNvSpPr>
          <p:nvPr>
            <p:ph type="pic" sz="quarter" idx="14"/>
          </p:nvPr>
        </p:nvSpPr>
        <p:spPr>
          <a:xfrm>
            <a:off x="609600" y="1676400"/>
            <a:ext cx="53848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4857750"/>
            <a:ext cx="53848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7" hasCustomPrompt="1"/>
          </p:nvPr>
        </p:nvSpPr>
        <p:spPr>
          <a:xfrm>
            <a:off x="6197600" y="4857750"/>
            <a:ext cx="53848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19/05/2022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8114082"/>
      </p:ext>
    </p:extLst>
  </p:cSld>
  <p:clrMapOvr>
    <a:masterClrMapping/>
  </p:clrMapOvr>
  <p:transition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oses mélangé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855968" y="381000"/>
            <a:ext cx="5031232" cy="283006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2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605536" y="381000"/>
            <a:ext cx="5949696" cy="5949696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1" name="Rectangle 7"/>
          <p:cNvSpPr>
            <a:spLocks noGrp="1"/>
          </p:cNvSpPr>
          <p:nvPr>
            <p:ph type="body" sz="quarter" idx="13" hasCustomPrompt="1"/>
          </p:nvPr>
        </p:nvSpPr>
        <p:spPr>
          <a:xfrm>
            <a:off x="6855969" y="3352800"/>
            <a:ext cx="5031233" cy="2971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19/05/2022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0121077"/>
      </p:ext>
    </p:extLst>
  </p:cSld>
  <p:clrMapOvr>
    <a:masterClrMapping/>
  </p:clrMapOvr>
  <p:transition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3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3048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42672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8"/>
          <p:cNvSpPr>
            <a:spLocks noGrp="1" noChangeAspect="1"/>
          </p:cNvSpPr>
          <p:nvPr>
            <p:ph type="pic" sz="quarter" idx="12"/>
          </p:nvPr>
        </p:nvSpPr>
        <p:spPr>
          <a:xfrm>
            <a:off x="82296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6"/>
          <p:cNvSpPr>
            <a:spLocks noGrp="1"/>
          </p:cNvSpPr>
          <p:nvPr>
            <p:ph type="body" sz="quarter" idx="14" hasCustomPrompt="1"/>
          </p:nvPr>
        </p:nvSpPr>
        <p:spPr>
          <a:xfrm>
            <a:off x="42672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4" name="Rectangle 6"/>
          <p:cNvSpPr>
            <a:spLocks noGrp="1"/>
          </p:cNvSpPr>
          <p:nvPr>
            <p:ph type="body" sz="quarter" idx="15" hasCustomPrompt="1"/>
          </p:nvPr>
        </p:nvSpPr>
        <p:spPr>
          <a:xfrm>
            <a:off x="82296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19/05/2022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7680645"/>
      </p:ext>
    </p:extLst>
  </p:cSld>
  <p:clrMapOvr>
    <a:masterClrMapping/>
  </p:clrMapOvr>
  <p:transition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ysage 3 pos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217920" y="3403823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5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609600" y="3403823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217920" y="228600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228600"/>
            <a:ext cx="5364480" cy="3017520"/>
          </a:xfrm>
        </p:spPr>
        <p:txBody>
          <a:bodyPr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19/05/2022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1759362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poses : paysage 3 poses, portrait 2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/>
          </p:cNvSpPr>
          <p:nvPr>
            <p:ph type="pic" sz="quarter" idx="14"/>
          </p:nvPr>
        </p:nvSpPr>
        <p:spPr>
          <a:xfrm>
            <a:off x="812800" y="3429000"/>
            <a:ext cx="2760205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Cliquez sur l'icône pour ajouter une image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17"/>
          </p:nvPr>
        </p:nvSpPr>
        <p:spPr>
          <a:xfrm>
            <a:off x="4045131" y="228600"/>
            <a:ext cx="7416800" cy="4171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Cliquez sur l'icône pour ajouter une image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6"/>
          </p:nvPr>
        </p:nvSpPr>
        <p:spPr>
          <a:xfrm>
            <a:off x="812800" y="228600"/>
            <a:ext cx="2760205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Cliquez sur l'icône pour ajouter une image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27"/>
          </p:nvPr>
        </p:nvSpPr>
        <p:spPr>
          <a:xfrm>
            <a:off x="7924801" y="4495800"/>
            <a:ext cx="355599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Cliquez sur l'icône pour ajouter une image</a:t>
            </a:r>
            <a:endParaRPr/>
          </a:p>
        </p:txBody>
      </p:sp>
      <p:sp>
        <p:nvSpPr>
          <p:cNvPr id="23" name="Rectangle 7"/>
          <p:cNvSpPr>
            <a:spLocks noGrp="1" noChangeAspect="1"/>
          </p:cNvSpPr>
          <p:nvPr>
            <p:ph type="pic" sz="quarter" idx="28"/>
          </p:nvPr>
        </p:nvSpPr>
        <p:spPr>
          <a:xfrm>
            <a:off x="4045131" y="4495800"/>
            <a:ext cx="367646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Cliquez sur l'icône pour ajouter une image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19/05/2022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ses mélang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756400" y="3436620"/>
            <a:ext cx="4866533" cy="2889504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9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568960" y="384048"/>
            <a:ext cx="5943600" cy="5943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756400" y="389333"/>
            <a:ext cx="4876800" cy="2887269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19/05/2022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4738661"/>
      </p:ext>
    </p:extLst>
  </p:cSld>
  <p:clrMapOvr>
    <a:masterClrMapping/>
  </p:clrMapOvr>
  <p:transition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ortrait 4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7"/>
          <p:cNvSpPr>
            <a:spLocks noGrp="1"/>
          </p:cNvSpPr>
          <p:nvPr>
            <p:ph type="pic" sz="quarter" idx="14"/>
          </p:nvPr>
        </p:nvSpPr>
        <p:spPr>
          <a:xfrm>
            <a:off x="2972396" y="228600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pic" sz="quarter" idx="26"/>
          </p:nvPr>
        </p:nvSpPr>
        <p:spPr>
          <a:xfrm>
            <a:off x="2972396" y="3365392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25"/>
          </p:nvPr>
        </p:nvSpPr>
        <p:spPr>
          <a:xfrm>
            <a:off x="6229623" y="228600"/>
            <a:ext cx="3048000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27"/>
          </p:nvPr>
        </p:nvSpPr>
        <p:spPr>
          <a:xfrm>
            <a:off x="6223596" y="3365392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533996" y="1295400"/>
            <a:ext cx="2235200" cy="1905000"/>
          </a:xfrm>
        </p:spPr>
        <p:txBody>
          <a:bodyPr anchor="b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fr-FR"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9448800" y="1295400"/>
            <a:ext cx="2235200" cy="1905000"/>
          </a:xfrm>
        </p:spPr>
        <p:txBody>
          <a:bodyPr anchor="b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8" hasCustomPrompt="1"/>
          </p:nvPr>
        </p:nvSpPr>
        <p:spPr>
          <a:xfrm>
            <a:off x="533996" y="3352800"/>
            <a:ext cx="2235200" cy="1905000"/>
          </a:xfrm>
        </p:spPr>
        <p:txBody>
          <a:bodyPr anchor="t" anchorCtr="0"/>
          <a:lstStyle>
            <a:lvl1pPr marL="0" marR="0" indent="0" algn="r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 hasCustomPrompt="1"/>
          </p:nvPr>
        </p:nvSpPr>
        <p:spPr>
          <a:xfrm>
            <a:off x="9448800" y="3352800"/>
            <a:ext cx="22352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1" name="Rectangle 10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19/05/2022</a:t>
            </a:fld>
            <a:endParaRPr lang="fr-FR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15" name="Rectangle 14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5212817"/>
      </p:ext>
    </p:extLst>
  </p:cSld>
  <p:clrMapOvr>
    <a:masterClrMapping/>
  </p:clrMapOvr>
  <p:transition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aysage 4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pic" sz="quarter" idx="14"/>
          </p:nvPr>
        </p:nvSpPr>
        <p:spPr>
          <a:xfrm>
            <a:off x="1235762" y="533400"/>
            <a:ext cx="4871063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1235761" y="61722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9" name="Rectangle 7"/>
          <p:cNvSpPr>
            <a:spLocks noGrp="1"/>
          </p:cNvSpPr>
          <p:nvPr>
            <p:ph type="pic" sz="quarter" idx="17"/>
          </p:nvPr>
        </p:nvSpPr>
        <p:spPr>
          <a:xfrm>
            <a:off x="6214161" y="5334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pic" sz="quarter" idx="18"/>
          </p:nvPr>
        </p:nvSpPr>
        <p:spPr>
          <a:xfrm>
            <a:off x="1235761" y="33528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4" name="Rectangle 7"/>
          <p:cNvSpPr>
            <a:spLocks noGrp="1"/>
          </p:cNvSpPr>
          <p:nvPr>
            <p:ph type="pic" sz="quarter" idx="19"/>
          </p:nvPr>
        </p:nvSpPr>
        <p:spPr>
          <a:xfrm>
            <a:off x="6214161" y="33528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2" hasCustomPrompt="1"/>
          </p:nvPr>
        </p:nvSpPr>
        <p:spPr>
          <a:xfrm>
            <a:off x="1235761" y="1524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3" hasCustomPrompt="1"/>
          </p:nvPr>
        </p:nvSpPr>
        <p:spPr>
          <a:xfrm>
            <a:off x="6214161" y="61722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24" hasCustomPrompt="1"/>
          </p:nvPr>
        </p:nvSpPr>
        <p:spPr>
          <a:xfrm>
            <a:off x="6214161" y="1524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19/05/2022</a:t>
            </a:fld>
            <a:endParaRPr lang="fr-FR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256515"/>
      </p:ext>
    </p:extLst>
  </p:cSld>
  <p:clrMapOvr>
    <a:masterClrMapping/>
  </p:clrMapOvr>
  <p:transition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ortrait 4 poses avec grande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203201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1"/>
          </p:nvPr>
        </p:nvSpPr>
        <p:spPr>
          <a:xfrm>
            <a:off x="6062134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7"/>
          <p:cNvSpPr>
            <a:spLocks noGrp="1"/>
          </p:cNvSpPr>
          <p:nvPr>
            <p:ph type="pic" sz="quarter" idx="30"/>
          </p:nvPr>
        </p:nvSpPr>
        <p:spPr>
          <a:xfrm>
            <a:off x="3132081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9" name="Rectangle 7"/>
          <p:cNvSpPr>
            <a:spLocks noGrp="1"/>
          </p:cNvSpPr>
          <p:nvPr>
            <p:ph type="pic" sz="quarter" idx="32"/>
          </p:nvPr>
        </p:nvSpPr>
        <p:spPr>
          <a:xfrm>
            <a:off x="8986889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203200" y="4495800"/>
            <a:ext cx="116840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fr-FR" sz="24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19/05/2022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4169376"/>
      </p:ext>
    </p:extLst>
  </p:cSld>
  <p:clrMapOvr>
    <a:masterClrMapping/>
  </p:clrMapOvr>
  <p:transition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poses : portrait 1 pose, paysage 3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914400" y="257665"/>
            <a:ext cx="6156960" cy="6172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7"/>
          <p:cNvSpPr>
            <a:spLocks noGrp="1" noChangeAspect="1"/>
          </p:cNvSpPr>
          <p:nvPr>
            <p:ph type="pic" sz="quarter" idx="18"/>
          </p:nvPr>
        </p:nvSpPr>
        <p:spPr>
          <a:xfrm>
            <a:off x="7718464" y="257665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 noChangeAspect="1"/>
          </p:cNvSpPr>
          <p:nvPr>
            <p:ph type="pic" sz="quarter" idx="22"/>
          </p:nvPr>
        </p:nvSpPr>
        <p:spPr>
          <a:xfrm>
            <a:off x="7718464" y="2432657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4" name="Rectangle 7"/>
          <p:cNvSpPr>
            <a:spLocks noGrp="1" noChangeAspect="1"/>
          </p:cNvSpPr>
          <p:nvPr>
            <p:ph type="pic" sz="quarter" idx="23"/>
          </p:nvPr>
        </p:nvSpPr>
        <p:spPr>
          <a:xfrm>
            <a:off x="7718464" y="4607649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19/05/2022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4944708"/>
      </p:ext>
    </p:extLst>
  </p:cSld>
  <p:clrMapOvr>
    <a:masterClrMapping/>
  </p:clrMapOvr>
  <p:transition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poses : paysage 3 poses, portrait 2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/>
          </p:cNvSpPr>
          <p:nvPr>
            <p:ph type="pic" sz="quarter" idx="14"/>
          </p:nvPr>
        </p:nvSpPr>
        <p:spPr>
          <a:xfrm>
            <a:off x="812800" y="3429000"/>
            <a:ext cx="2760205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17"/>
          </p:nvPr>
        </p:nvSpPr>
        <p:spPr>
          <a:xfrm>
            <a:off x="4045131" y="228600"/>
            <a:ext cx="7416800" cy="4171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6"/>
          </p:nvPr>
        </p:nvSpPr>
        <p:spPr>
          <a:xfrm>
            <a:off x="812800" y="228600"/>
            <a:ext cx="2760205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27"/>
          </p:nvPr>
        </p:nvSpPr>
        <p:spPr>
          <a:xfrm>
            <a:off x="7924801" y="4495800"/>
            <a:ext cx="355599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3" name="Rectangle 7"/>
          <p:cNvSpPr>
            <a:spLocks noGrp="1" noChangeAspect="1"/>
          </p:cNvSpPr>
          <p:nvPr>
            <p:ph type="pic" sz="quarter" idx="28"/>
          </p:nvPr>
        </p:nvSpPr>
        <p:spPr>
          <a:xfrm>
            <a:off x="4045131" y="4495800"/>
            <a:ext cx="367646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19/05/2022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4094400"/>
      </p:ext>
    </p:extLst>
  </p:cSld>
  <p:clrMapOvr>
    <a:masterClrMapping/>
  </p:clrMapOvr>
  <p:transition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poses : portrait 3 poses, paysage 2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/>
          <p:cNvSpPr>
            <a:spLocks noGrp="1"/>
          </p:cNvSpPr>
          <p:nvPr>
            <p:ph type="pic" sz="quarter" idx="26"/>
          </p:nvPr>
        </p:nvSpPr>
        <p:spPr>
          <a:xfrm>
            <a:off x="6828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3" name="Rectangle 7"/>
          <p:cNvSpPr>
            <a:spLocks noGrp="1"/>
          </p:cNvSpPr>
          <p:nvPr>
            <p:ph type="pic" sz="quarter" idx="29"/>
          </p:nvPr>
        </p:nvSpPr>
        <p:spPr>
          <a:xfrm>
            <a:off x="682845" y="228600"/>
            <a:ext cx="52832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0"/>
          </p:nvPr>
        </p:nvSpPr>
        <p:spPr>
          <a:xfrm>
            <a:off x="6291165" y="228600"/>
            <a:ext cx="52832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2" name="Rectangle 7"/>
          <p:cNvSpPr>
            <a:spLocks noGrp="1"/>
          </p:cNvSpPr>
          <p:nvPr>
            <p:ph type="pic" sz="quarter" idx="27"/>
          </p:nvPr>
        </p:nvSpPr>
        <p:spPr>
          <a:xfrm>
            <a:off x="43912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8"/>
          </p:nvPr>
        </p:nvSpPr>
        <p:spPr>
          <a:xfrm>
            <a:off x="80996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19/05/2022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0863510"/>
      </p:ext>
    </p:extLst>
  </p:cSld>
  <p:clrMapOvr>
    <a:masterClrMapping/>
  </p:clrMapOvr>
  <p:transition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ré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4067031" y="16002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4064000" y="48768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19/05/2022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717699"/>
      </p:ext>
    </p:extLst>
  </p:cSld>
  <p:clrMapOvr>
    <a:masterClrMapping/>
  </p:clrMapOvr>
  <p:transition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ré 2 pos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6607032" y="13716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W¥ل云玗İαЂôÁûÂÚ丫:Pïçtúrê Plå¢éhõlðér 表¥鷗字㌍ 表_W 5"/>
          <p:cNvSpPr>
            <a:spLocks noGrp="1" noChangeAspect="1"/>
          </p:cNvSpPr>
          <p:nvPr>
            <p:ph type="pic" sz="quarter" idx="14"/>
          </p:nvPr>
        </p:nvSpPr>
        <p:spPr>
          <a:xfrm>
            <a:off x="1524001" y="13716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6604000" y="46482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W¥ل云玗İαЂÕØÚáÛ丫:Téxt Plàçèhòlðêr 表¥鷗字㌍_W 7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46482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9" name="Rectangle 8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19/05/2022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486193"/>
      </p:ext>
    </p:extLst>
  </p:cSld>
  <p:clrMapOvr>
    <a:masterClrMapping/>
  </p:clrMapOvr>
  <p:transition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¥ل云玗İαЂôÁûÂÚ丫:Pïçtúrê Plå¢éhõlðér 表¥鷗字㌍ 表_W 2"/>
          <p:cNvSpPr>
            <a:spLocks noGrp="1"/>
          </p:cNvSpPr>
          <p:nvPr>
            <p:ph type="pic" sz="quarter" idx="30"/>
          </p:nvPr>
        </p:nvSpPr>
        <p:spPr>
          <a:xfrm>
            <a:off x="609600" y="2057400"/>
            <a:ext cx="10972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W¥ل云玗İαЂÕØÚáÛ丫:Téxt Plàçèhòlðêr 表¥鷗字㌍_W 3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4876800"/>
            <a:ext cx="10972800" cy="14478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19/05/2022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4635446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poses : portrait 3 poses, paysage 2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/>
          <p:cNvSpPr>
            <a:spLocks noGrp="1"/>
          </p:cNvSpPr>
          <p:nvPr>
            <p:ph type="pic" sz="quarter" idx="26"/>
          </p:nvPr>
        </p:nvSpPr>
        <p:spPr>
          <a:xfrm>
            <a:off x="6828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Cliquez sur l'icône pour ajouter une image</a:t>
            </a:r>
            <a:endParaRPr/>
          </a:p>
        </p:txBody>
      </p:sp>
      <p:sp>
        <p:nvSpPr>
          <p:cNvPr id="23" name="Rectangle 7"/>
          <p:cNvSpPr>
            <a:spLocks noGrp="1"/>
          </p:cNvSpPr>
          <p:nvPr>
            <p:ph type="pic" sz="quarter" idx="29"/>
          </p:nvPr>
        </p:nvSpPr>
        <p:spPr>
          <a:xfrm>
            <a:off x="682845" y="228600"/>
            <a:ext cx="52832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Cliquez sur l'icône pour ajouter une image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0"/>
          </p:nvPr>
        </p:nvSpPr>
        <p:spPr>
          <a:xfrm>
            <a:off x="6291165" y="228600"/>
            <a:ext cx="52832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Cliquez sur l'icône pour ajouter une image</a:t>
            </a:r>
            <a:endParaRPr/>
          </a:p>
        </p:txBody>
      </p:sp>
      <p:sp>
        <p:nvSpPr>
          <p:cNvPr id="22" name="Rectangle 7"/>
          <p:cNvSpPr>
            <a:spLocks noGrp="1"/>
          </p:cNvSpPr>
          <p:nvPr>
            <p:ph type="pic" sz="quarter" idx="27"/>
          </p:nvPr>
        </p:nvSpPr>
        <p:spPr>
          <a:xfrm>
            <a:off x="43912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Cliquez sur l'icône pour ajouter une image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8"/>
          </p:nvPr>
        </p:nvSpPr>
        <p:spPr>
          <a:xfrm>
            <a:off x="80996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Cliquez sur l'icône pour ajouter une image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19/05/2022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34143"/>
          </a:xfrm>
        </p:spPr>
        <p:txBody>
          <a:bodyPr anchor="ctr"/>
          <a:lstStyle>
            <a:lvl1pPr algn="ctr">
              <a:defRPr>
                <a:latin typeface="Calibri" charset="0"/>
                <a:ea typeface="Calibri" charset="0"/>
                <a:cs typeface="Calibri" charset="0"/>
              </a:defRPr>
            </a:lvl1pPr>
            <a:extLst/>
          </a:lstStyle>
          <a:p>
            <a:pPr eaLnBrk="1" latinLnBrk="0" hangingPunct="1"/>
            <a:r>
              <a:rPr lang="fr-FR"/>
              <a:t>Cliquez et modifiez le titre</a:t>
            </a:r>
            <a:endParaRPr dirty="0"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charset="0"/>
                <a:ea typeface="Calibri" charset="0"/>
                <a:cs typeface="Calibri" charset="0"/>
              </a:defRPr>
            </a:lvl1pPr>
            <a:lvl2pPr>
              <a:defRPr>
                <a:latin typeface="Calibri" charset="0"/>
                <a:ea typeface="Calibri" charset="0"/>
                <a:cs typeface="Calibri" charset="0"/>
              </a:defRPr>
            </a:lvl2pPr>
            <a:lvl3pPr>
              <a:defRPr>
                <a:latin typeface="Calibri" charset="0"/>
                <a:ea typeface="Calibri" charset="0"/>
                <a:cs typeface="Calibri" charset="0"/>
              </a:defRPr>
            </a:lvl3pPr>
            <a:lvl4pPr>
              <a:defRPr>
                <a:latin typeface="Calibri" charset="0"/>
                <a:ea typeface="Calibri" charset="0"/>
                <a:cs typeface="Calibri" charset="0"/>
              </a:defRPr>
            </a:lvl4pPr>
            <a:lvl5pPr>
              <a:defRPr>
                <a:latin typeface="Calibri" charset="0"/>
                <a:ea typeface="Calibri" charset="0"/>
                <a:cs typeface="Calibri" charset="0"/>
              </a:defRPr>
            </a:lvl5pPr>
            <a:extLst/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dirty="0"/>
          </a:p>
        </p:txBody>
      </p:sp>
      <p:sp>
        <p:nvSpPr>
          <p:cNvPr id="2" name="Rectangl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19/05/2022</a:t>
            </a:fld>
            <a:endParaRPr lang="fr-FR"/>
          </a:p>
        </p:txBody>
      </p:sp>
      <p:sp>
        <p:nvSpPr>
          <p:cNvPr id="27" name="Rectangl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4" name="Rectangl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660023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094361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487327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8021DDE-D1B8-2849-88C3-BEC944A8092C}" type="datetimeFigureOut">
              <a:rPr lang="fr-FR" smtClean="0"/>
              <a:t>19/05/2022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09002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19/05/2022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134138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021DDE-D1B8-2849-88C3-BEC944A8092C}" type="datetimeFigureOut">
              <a:rPr lang="fr-FR" smtClean="0"/>
              <a:t>19/05/2022</a:t>
            </a:fld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566277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021DDE-D1B8-2849-88C3-BEC944A8092C}" type="datetimeFigureOut">
              <a:rPr lang="fr-FR" smtClean="0"/>
              <a:t>19/05/2022</a:t>
            </a:fld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676064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19/05/2022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069386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uverture de l'a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304802" y="3962400"/>
            <a:ext cx="11064647" cy="1066800"/>
          </a:xfrm>
        </p:spPr>
        <p:txBody>
          <a:bodyPr bIns="0"/>
          <a:lstStyle>
            <a:lvl1pPr algn="r" eaLnBrk="1" latinLnBrk="0" hangingPunct="1">
              <a:defRPr kumimoji="0" lang="fr-FR"/>
            </a:lvl1pPr>
            <a:extLst/>
          </a:lstStyle>
          <a:p>
            <a:r>
              <a:rPr kumimoji="0" lang="fr-FR"/>
              <a:t>Cliquez pour ajouter le titre de l'album photo</a:t>
            </a:r>
          </a:p>
        </p:txBody>
      </p:sp>
      <p:sp>
        <p:nvSpPr>
          <p:cNvPr id="30" name="Rectangle 7"/>
          <p:cNvSpPr>
            <a:spLocks/>
          </p:cNvSpPr>
          <p:nvPr/>
        </p:nvSpPr>
        <p:spPr>
          <a:xfrm>
            <a:off x="604981" y="5181600"/>
            <a:ext cx="10972800" cy="11430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fr-FR"/>
            </a:pPr>
            <a:endParaRPr kumimoji="0" lang="fr-FR" sz="3200" b="0" i="1" u="none" strike="noStrike" kern="0" cap="none" spc="0" normalizeH="0" baseline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844800" y="5133975"/>
            <a:ext cx="8515928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la date et d'autres informations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8128000" y="1600200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235792" y="186904"/>
            <a:ext cx="11684000" cy="6213896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fr-FR" sz="1800"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19/05/2022</a:t>
            </a:fld>
            <a:endParaRPr lang="fr-FR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6237724"/>
      </p:ext>
    </p:extLst>
  </p:cSld>
  <p:clrMapOvr>
    <a:masterClrMapping/>
  </p:clrMapOvr>
  <p:transition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Pays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spect="1"/>
          </p:cNvSpPr>
          <p:nvPr>
            <p:ph type="pic" sz="quarter" idx="10"/>
          </p:nvPr>
        </p:nvSpPr>
        <p:spPr>
          <a:xfrm>
            <a:off x="1219200" y="294590"/>
            <a:ext cx="9956800" cy="56007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5"/>
          <p:cNvSpPr>
            <a:spLocks noGrp="1"/>
          </p:cNvSpPr>
          <p:nvPr>
            <p:ph type="body" sz="quarter" idx="11" hasCustomPrompt="1"/>
          </p:nvPr>
        </p:nvSpPr>
        <p:spPr>
          <a:xfrm>
            <a:off x="1219200" y="6019800"/>
            <a:ext cx="9956800" cy="38100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19/05/2022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6629816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ré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4067031" y="16002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Cliquez sur l'icône pour ajouter une image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4064000" y="48768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19/05/2022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pic" sz="quarter" idx="10"/>
          </p:nvPr>
        </p:nvSpPr>
        <p:spPr>
          <a:xfrm>
            <a:off x="559167" y="233241"/>
            <a:ext cx="6187073" cy="6172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 hasCustomPrompt="1"/>
          </p:nvPr>
        </p:nvSpPr>
        <p:spPr>
          <a:xfrm>
            <a:off x="7010400" y="3048000"/>
            <a:ext cx="4673600" cy="3352800"/>
          </a:xfrm>
        </p:spPr>
        <p:txBody>
          <a:bodyPr tIns="91440" bIns="91440"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19/05/2022</a:t>
            </a:fld>
            <a:endParaRPr lang="fr-FR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9372020"/>
      </p:ext>
    </p:extLst>
  </p:cSld>
  <p:clrMapOvr>
    <a:masterClrMapping/>
  </p:clrMapOvr>
  <p:transition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ysage (plein écra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>
              <a:buFontTx/>
              <a:buNone/>
            </a:pPr>
            <a:r>
              <a:rPr kumimoji="0" lang="fr-FR" i="0"/>
              <a:t>Cliquez sur l'icône</a:t>
            </a:r>
            <a:r>
              <a:rPr kumimoji="0" lang="fr-FR" i="0" baseline="0"/>
              <a:t> pour ajouter </a:t>
            </a:r>
            <a:r>
              <a:rPr kumimoji="0" lang="fr-FR" i="0"/>
              <a:t>une image en mode Page entière</a:t>
            </a:r>
            <a:endParaRPr kumimoji="0" lang="fr-FR" i="0" baseline="0"/>
          </a:p>
          <a:p>
            <a:pPr marL="0" marR="0" indent="0" algn="ctr">
              <a:buFontTx/>
              <a:buNone/>
            </a:pPr>
            <a:endParaRPr kumimoji="0" lang="fr-FR" i="0"/>
          </a:p>
          <a:p>
            <a:pPr algn="ctr">
              <a:buFontTx/>
              <a:buNone/>
            </a:pPr>
            <a:endParaRPr kumimoji="0" lang="fr-FR" i="0"/>
          </a:p>
          <a:p>
            <a:pPr algn="ctr">
              <a:buFontTx/>
              <a:buNone/>
            </a:pPr>
            <a:endParaRPr kumimoji="0" lang="fr-FR" i="0"/>
          </a:p>
        </p:txBody>
      </p:sp>
    </p:spTree>
    <p:extLst>
      <p:ext uri="{BB962C8B-B14F-4D97-AF65-F5344CB8AC3E}">
        <p14:creationId xmlns:p14="http://schemas.microsoft.com/office/powerpoint/2010/main" val="4176620688"/>
      </p:ext>
    </p:extLst>
  </p:cSld>
  <p:clrMapOvr>
    <a:masterClrMapping/>
  </p:clrMapOvr>
  <p:transition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'a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title" hasCustomPrompt="1"/>
          </p:nvPr>
        </p:nvSpPr>
        <p:spPr>
          <a:xfrm>
            <a:off x="1003560" y="4572000"/>
            <a:ext cx="10375640" cy="990600"/>
          </a:xfrm>
        </p:spPr>
        <p:txBody>
          <a:bodyPr vert="horz" bIns="0" anchor="b" anchorCtr="0"/>
          <a:lstStyle>
            <a:lvl1pPr eaLnBrk="1" latinLnBrk="0" hangingPunct="1">
              <a:defRPr kumimoji="0" lang="fr-FR" baseline="0"/>
            </a:lvl1pPr>
            <a:extLst/>
          </a:lstStyle>
          <a:p>
            <a:r>
              <a:rPr kumimoji="0" lang="fr-FR"/>
              <a:t>Cliquez pour ajouter un titre de section</a:t>
            </a:r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1003560" y="5600700"/>
            <a:ext cx="10363200" cy="838200"/>
          </a:xfrm>
        </p:spPr>
        <p:txBody>
          <a:bodyPr vert="horz" tIns="0"/>
          <a:lstStyle>
            <a:lvl1pPr eaLnBrk="1" latinLnBrk="0" hangingPunct="1">
              <a:buFontTx/>
              <a:buNone/>
              <a:defRPr kumimoji="0" lang="fr-FR" sz="1800"/>
            </a:lvl1pPr>
            <a:extLst/>
          </a:lstStyle>
          <a:p>
            <a:pPr lvl="0"/>
            <a:r>
              <a:rPr kumimoji="0" lang="fr-FR"/>
              <a:t>Cliquez pour ajouter un sous-titre</a:t>
            </a:r>
          </a:p>
        </p:txBody>
      </p:sp>
      <p:sp>
        <p:nvSpPr>
          <p:cNvPr id="7" name="Rectangle 6"/>
          <p:cNvSpPr>
            <a:spLocks noGrp="1"/>
          </p:cNvSpPr>
          <p:nvPr>
            <p:ph type="pic" sz="quarter" idx="11"/>
          </p:nvPr>
        </p:nvSpPr>
        <p:spPr>
          <a:xfrm>
            <a:off x="1048451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8" name="Rectangle 6"/>
          <p:cNvSpPr>
            <a:spLocks noGrp="1"/>
          </p:cNvSpPr>
          <p:nvPr>
            <p:ph type="pic" sz="quarter" idx="15"/>
          </p:nvPr>
        </p:nvSpPr>
        <p:spPr>
          <a:xfrm>
            <a:off x="4632805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" name="Rectangle 6"/>
          <p:cNvSpPr>
            <a:spLocks noGrp="1"/>
          </p:cNvSpPr>
          <p:nvPr>
            <p:ph type="pic" sz="quarter" idx="16"/>
          </p:nvPr>
        </p:nvSpPr>
        <p:spPr>
          <a:xfrm>
            <a:off x="8217160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19/05/2022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8480159"/>
      </p:ext>
    </p:extLst>
  </p:cSld>
  <p:clrMapOvr>
    <a:masterClrMapping/>
  </p:clrMapOvr>
  <p:transition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2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6296064" y="609601"/>
            <a:ext cx="4575137" cy="4575141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1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1422400" y="609600"/>
            <a:ext cx="4572000" cy="4572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body" sz="quarter" idx="14" hasCustomPrompt="1"/>
          </p:nvPr>
        </p:nvSpPr>
        <p:spPr>
          <a:xfrm>
            <a:off x="1422400" y="5334000"/>
            <a:ext cx="4572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5" hasCustomPrompt="1"/>
          </p:nvPr>
        </p:nvSpPr>
        <p:spPr>
          <a:xfrm>
            <a:off x="6299200" y="5334000"/>
            <a:ext cx="4572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19/05/2022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4841807"/>
      </p:ext>
    </p:extLst>
  </p:cSld>
  <p:clrMapOvr>
    <a:masterClrMapping/>
  </p:clrMapOvr>
  <p:transition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ysage 2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197600" y="1676400"/>
            <a:ext cx="53848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5" name="Rectangle 7"/>
          <p:cNvSpPr>
            <a:spLocks noGrp="1" noChangeAspect="1"/>
          </p:cNvSpPr>
          <p:nvPr>
            <p:ph type="pic" sz="quarter" idx="14"/>
          </p:nvPr>
        </p:nvSpPr>
        <p:spPr>
          <a:xfrm>
            <a:off x="609600" y="1676400"/>
            <a:ext cx="53848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4857750"/>
            <a:ext cx="53848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7" hasCustomPrompt="1"/>
          </p:nvPr>
        </p:nvSpPr>
        <p:spPr>
          <a:xfrm>
            <a:off x="6197600" y="4857750"/>
            <a:ext cx="53848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19/05/2022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5881487"/>
      </p:ext>
    </p:extLst>
  </p:cSld>
  <p:clrMapOvr>
    <a:masterClrMapping/>
  </p:clrMapOvr>
  <p:transition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oses mélangé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855968" y="381000"/>
            <a:ext cx="5031232" cy="283006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2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605536" y="381000"/>
            <a:ext cx="5949696" cy="5949696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1" name="Rectangle 7"/>
          <p:cNvSpPr>
            <a:spLocks noGrp="1"/>
          </p:cNvSpPr>
          <p:nvPr>
            <p:ph type="body" sz="quarter" idx="13" hasCustomPrompt="1"/>
          </p:nvPr>
        </p:nvSpPr>
        <p:spPr>
          <a:xfrm>
            <a:off x="6855969" y="3352800"/>
            <a:ext cx="5031233" cy="2971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19/05/2022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9439782"/>
      </p:ext>
    </p:extLst>
  </p:cSld>
  <p:clrMapOvr>
    <a:masterClrMapping/>
  </p:clrMapOvr>
  <p:transition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3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3048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42672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8"/>
          <p:cNvSpPr>
            <a:spLocks noGrp="1" noChangeAspect="1"/>
          </p:cNvSpPr>
          <p:nvPr>
            <p:ph type="pic" sz="quarter" idx="12"/>
          </p:nvPr>
        </p:nvSpPr>
        <p:spPr>
          <a:xfrm>
            <a:off x="82296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6"/>
          <p:cNvSpPr>
            <a:spLocks noGrp="1"/>
          </p:cNvSpPr>
          <p:nvPr>
            <p:ph type="body" sz="quarter" idx="14" hasCustomPrompt="1"/>
          </p:nvPr>
        </p:nvSpPr>
        <p:spPr>
          <a:xfrm>
            <a:off x="42672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4" name="Rectangle 6"/>
          <p:cNvSpPr>
            <a:spLocks noGrp="1"/>
          </p:cNvSpPr>
          <p:nvPr>
            <p:ph type="body" sz="quarter" idx="15" hasCustomPrompt="1"/>
          </p:nvPr>
        </p:nvSpPr>
        <p:spPr>
          <a:xfrm>
            <a:off x="82296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19/05/2022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2384387"/>
      </p:ext>
    </p:extLst>
  </p:cSld>
  <p:clrMapOvr>
    <a:masterClrMapping/>
  </p:clrMapOvr>
  <p:transition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ysage 3 pos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217920" y="3403823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5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609600" y="3403823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217920" y="228600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228600"/>
            <a:ext cx="5364480" cy="3017520"/>
          </a:xfrm>
        </p:spPr>
        <p:txBody>
          <a:bodyPr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19/05/2022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5293155"/>
      </p:ext>
    </p:extLst>
  </p:cSld>
  <p:clrMapOvr>
    <a:masterClrMapping/>
  </p:clrMapOvr>
  <p:transition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ses mélang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756400" y="3436620"/>
            <a:ext cx="4866533" cy="2889504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9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568960" y="384048"/>
            <a:ext cx="5943600" cy="5943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756400" y="389333"/>
            <a:ext cx="4876800" cy="2887269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19/05/2022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5036928"/>
      </p:ext>
    </p:extLst>
  </p:cSld>
  <p:clrMapOvr>
    <a:masterClrMapping/>
  </p:clrMapOvr>
  <p:transition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ortrait 4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7"/>
          <p:cNvSpPr>
            <a:spLocks noGrp="1"/>
          </p:cNvSpPr>
          <p:nvPr>
            <p:ph type="pic" sz="quarter" idx="14"/>
          </p:nvPr>
        </p:nvSpPr>
        <p:spPr>
          <a:xfrm>
            <a:off x="2972396" y="228600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pic" sz="quarter" idx="26"/>
          </p:nvPr>
        </p:nvSpPr>
        <p:spPr>
          <a:xfrm>
            <a:off x="2972396" y="3365392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25"/>
          </p:nvPr>
        </p:nvSpPr>
        <p:spPr>
          <a:xfrm>
            <a:off x="6229623" y="228600"/>
            <a:ext cx="3048000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27"/>
          </p:nvPr>
        </p:nvSpPr>
        <p:spPr>
          <a:xfrm>
            <a:off x="6223596" y="3365392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533996" y="1295400"/>
            <a:ext cx="2235200" cy="1905000"/>
          </a:xfrm>
        </p:spPr>
        <p:txBody>
          <a:bodyPr anchor="b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fr-FR"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9448800" y="1295400"/>
            <a:ext cx="2235200" cy="1905000"/>
          </a:xfrm>
        </p:spPr>
        <p:txBody>
          <a:bodyPr anchor="b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8" hasCustomPrompt="1"/>
          </p:nvPr>
        </p:nvSpPr>
        <p:spPr>
          <a:xfrm>
            <a:off x="533996" y="3352800"/>
            <a:ext cx="2235200" cy="1905000"/>
          </a:xfrm>
        </p:spPr>
        <p:txBody>
          <a:bodyPr anchor="t" anchorCtr="0"/>
          <a:lstStyle>
            <a:lvl1pPr marL="0" marR="0" indent="0" algn="r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 hasCustomPrompt="1"/>
          </p:nvPr>
        </p:nvSpPr>
        <p:spPr>
          <a:xfrm>
            <a:off x="9448800" y="3352800"/>
            <a:ext cx="22352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1" name="Rectangle 10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19/05/2022</a:t>
            </a:fld>
            <a:endParaRPr lang="fr-FR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15" name="Rectangle 14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6703134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ré 2 pos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6607032" y="13716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Cliquez sur l'icône pour ajouter une image</a:t>
            </a:r>
            <a:endParaRPr/>
          </a:p>
        </p:txBody>
      </p:sp>
      <p:sp>
        <p:nvSpPr>
          <p:cNvPr id="6" name="W¥ل云玗İαЂôÁûÂÚ丫:Pïçtúrê Plå¢éhõlðér 表¥鷗字㌍ 表_W 5"/>
          <p:cNvSpPr>
            <a:spLocks noGrp="1" noChangeAspect="1"/>
          </p:cNvSpPr>
          <p:nvPr>
            <p:ph type="pic" sz="quarter" idx="14"/>
          </p:nvPr>
        </p:nvSpPr>
        <p:spPr>
          <a:xfrm>
            <a:off x="1524001" y="13716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Cliquez sur l'icône pour ajouter une image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6604000" y="46482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W¥ل云玗İαЂÕØÚáÛ丫:Téxt Plàçèhòlðêr 表¥鷗字㌍_W 7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46482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9" name="Rectangle 8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19/05/2022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aysage 4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pic" sz="quarter" idx="14"/>
          </p:nvPr>
        </p:nvSpPr>
        <p:spPr>
          <a:xfrm>
            <a:off x="1235762" y="533400"/>
            <a:ext cx="4871063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1235761" y="61722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9" name="Rectangle 7"/>
          <p:cNvSpPr>
            <a:spLocks noGrp="1"/>
          </p:cNvSpPr>
          <p:nvPr>
            <p:ph type="pic" sz="quarter" idx="17"/>
          </p:nvPr>
        </p:nvSpPr>
        <p:spPr>
          <a:xfrm>
            <a:off x="6214161" y="5334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pic" sz="quarter" idx="18"/>
          </p:nvPr>
        </p:nvSpPr>
        <p:spPr>
          <a:xfrm>
            <a:off x="1235761" y="33528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4" name="Rectangle 7"/>
          <p:cNvSpPr>
            <a:spLocks noGrp="1"/>
          </p:cNvSpPr>
          <p:nvPr>
            <p:ph type="pic" sz="quarter" idx="19"/>
          </p:nvPr>
        </p:nvSpPr>
        <p:spPr>
          <a:xfrm>
            <a:off x="6214161" y="33528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2" hasCustomPrompt="1"/>
          </p:nvPr>
        </p:nvSpPr>
        <p:spPr>
          <a:xfrm>
            <a:off x="1235761" y="1524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3" hasCustomPrompt="1"/>
          </p:nvPr>
        </p:nvSpPr>
        <p:spPr>
          <a:xfrm>
            <a:off x="6214161" y="61722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24" hasCustomPrompt="1"/>
          </p:nvPr>
        </p:nvSpPr>
        <p:spPr>
          <a:xfrm>
            <a:off x="6214161" y="1524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19/05/2022</a:t>
            </a:fld>
            <a:endParaRPr lang="fr-FR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6861048"/>
      </p:ext>
    </p:extLst>
  </p:cSld>
  <p:clrMapOvr>
    <a:masterClrMapping/>
  </p:clrMapOvr>
  <p:transition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ortrait 4 poses avec grande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203201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1"/>
          </p:nvPr>
        </p:nvSpPr>
        <p:spPr>
          <a:xfrm>
            <a:off x="6062134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7"/>
          <p:cNvSpPr>
            <a:spLocks noGrp="1"/>
          </p:cNvSpPr>
          <p:nvPr>
            <p:ph type="pic" sz="quarter" idx="30"/>
          </p:nvPr>
        </p:nvSpPr>
        <p:spPr>
          <a:xfrm>
            <a:off x="3132081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9" name="Rectangle 7"/>
          <p:cNvSpPr>
            <a:spLocks noGrp="1"/>
          </p:cNvSpPr>
          <p:nvPr>
            <p:ph type="pic" sz="quarter" idx="32"/>
          </p:nvPr>
        </p:nvSpPr>
        <p:spPr>
          <a:xfrm>
            <a:off x="8986889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203200" y="4495800"/>
            <a:ext cx="116840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fr-FR" sz="24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19/05/2022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8326576"/>
      </p:ext>
    </p:extLst>
  </p:cSld>
  <p:clrMapOvr>
    <a:masterClrMapping/>
  </p:clrMapOvr>
  <p:transition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poses : portrait 1 pose, paysage 3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914400" y="257665"/>
            <a:ext cx="6156960" cy="6172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7"/>
          <p:cNvSpPr>
            <a:spLocks noGrp="1" noChangeAspect="1"/>
          </p:cNvSpPr>
          <p:nvPr>
            <p:ph type="pic" sz="quarter" idx="18"/>
          </p:nvPr>
        </p:nvSpPr>
        <p:spPr>
          <a:xfrm>
            <a:off x="7718464" y="257665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 noChangeAspect="1"/>
          </p:cNvSpPr>
          <p:nvPr>
            <p:ph type="pic" sz="quarter" idx="22"/>
          </p:nvPr>
        </p:nvSpPr>
        <p:spPr>
          <a:xfrm>
            <a:off x="7718464" y="2432657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4" name="Rectangle 7"/>
          <p:cNvSpPr>
            <a:spLocks noGrp="1" noChangeAspect="1"/>
          </p:cNvSpPr>
          <p:nvPr>
            <p:ph type="pic" sz="quarter" idx="23"/>
          </p:nvPr>
        </p:nvSpPr>
        <p:spPr>
          <a:xfrm>
            <a:off x="7718464" y="4607649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19/05/2022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13403"/>
      </p:ext>
    </p:extLst>
  </p:cSld>
  <p:clrMapOvr>
    <a:masterClrMapping/>
  </p:clrMapOvr>
  <p:transition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poses : paysage 3 poses, portrait 2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/>
          </p:cNvSpPr>
          <p:nvPr>
            <p:ph type="pic" sz="quarter" idx="14"/>
          </p:nvPr>
        </p:nvSpPr>
        <p:spPr>
          <a:xfrm>
            <a:off x="812800" y="3429000"/>
            <a:ext cx="2760205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17"/>
          </p:nvPr>
        </p:nvSpPr>
        <p:spPr>
          <a:xfrm>
            <a:off x="4045131" y="228600"/>
            <a:ext cx="7416800" cy="4171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6"/>
          </p:nvPr>
        </p:nvSpPr>
        <p:spPr>
          <a:xfrm>
            <a:off x="812800" y="228600"/>
            <a:ext cx="2760205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27"/>
          </p:nvPr>
        </p:nvSpPr>
        <p:spPr>
          <a:xfrm>
            <a:off x="7924801" y="4495800"/>
            <a:ext cx="355599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3" name="Rectangle 7"/>
          <p:cNvSpPr>
            <a:spLocks noGrp="1" noChangeAspect="1"/>
          </p:cNvSpPr>
          <p:nvPr>
            <p:ph type="pic" sz="quarter" idx="28"/>
          </p:nvPr>
        </p:nvSpPr>
        <p:spPr>
          <a:xfrm>
            <a:off x="4045131" y="4495800"/>
            <a:ext cx="367646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19/05/2022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9189476"/>
      </p:ext>
    </p:extLst>
  </p:cSld>
  <p:clrMapOvr>
    <a:masterClrMapping/>
  </p:clrMapOvr>
  <p:transition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poses : portrait 3 poses, paysage 2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/>
          <p:cNvSpPr>
            <a:spLocks noGrp="1"/>
          </p:cNvSpPr>
          <p:nvPr>
            <p:ph type="pic" sz="quarter" idx="26"/>
          </p:nvPr>
        </p:nvSpPr>
        <p:spPr>
          <a:xfrm>
            <a:off x="6828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3" name="Rectangle 7"/>
          <p:cNvSpPr>
            <a:spLocks noGrp="1"/>
          </p:cNvSpPr>
          <p:nvPr>
            <p:ph type="pic" sz="quarter" idx="29"/>
          </p:nvPr>
        </p:nvSpPr>
        <p:spPr>
          <a:xfrm>
            <a:off x="682845" y="228600"/>
            <a:ext cx="52832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0"/>
          </p:nvPr>
        </p:nvSpPr>
        <p:spPr>
          <a:xfrm>
            <a:off x="6291165" y="228600"/>
            <a:ext cx="52832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2" name="Rectangle 7"/>
          <p:cNvSpPr>
            <a:spLocks noGrp="1"/>
          </p:cNvSpPr>
          <p:nvPr>
            <p:ph type="pic" sz="quarter" idx="27"/>
          </p:nvPr>
        </p:nvSpPr>
        <p:spPr>
          <a:xfrm>
            <a:off x="43912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8"/>
          </p:nvPr>
        </p:nvSpPr>
        <p:spPr>
          <a:xfrm>
            <a:off x="80996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19/05/2022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9107040"/>
      </p:ext>
    </p:extLst>
  </p:cSld>
  <p:clrMapOvr>
    <a:masterClrMapping/>
  </p:clrMapOvr>
  <p:transition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ré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4067031" y="16002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4064000" y="48768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19/05/2022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6757261"/>
      </p:ext>
    </p:extLst>
  </p:cSld>
  <p:clrMapOvr>
    <a:masterClrMapping/>
  </p:clrMapOvr>
  <p:transition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ré 2 pos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6607032" y="13716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W¥ل云玗İαЂôÁûÂÚ丫:Pïçtúrê Plå¢éhõlðér 表¥鷗字㌍ 表_W 5"/>
          <p:cNvSpPr>
            <a:spLocks noGrp="1" noChangeAspect="1"/>
          </p:cNvSpPr>
          <p:nvPr>
            <p:ph type="pic" sz="quarter" idx="14"/>
          </p:nvPr>
        </p:nvSpPr>
        <p:spPr>
          <a:xfrm>
            <a:off x="1524001" y="13716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6604000" y="46482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W¥ل云玗İαЂÕØÚáÛ丫:Téxt Plàçèhòlðêr 表¥鷗字㌍_W 7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46482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9" name="Rectangle 8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19/05/2022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9195379"/>
      </p:ext>
    </p:extLst>
  </p:cSld>
  <p:clrMapOvr>
    <a:masterClrMapping/>
  </p:clrMapOvr>
  <p:transition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¥ل云玗İαЂôÁûÂÚ丫:Pïçtúrê Plå¢éhõlðér 表¥鷗字㌍ 表_W 2"/>
          <p:cNvSpPr>
            <a:spLocks noGrp="1"/>
          </p:cNvSpPr>
          <p:nvPr>
            <p:ph type="pic" sz="quarter" idx="30"/>
          </p:nvPr>
        </p:nvSpPr>
        <p:spPr>
          <a:xfrm>
            <a:off x="609600" y="2057400"/>
            <a:ext cx="10972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W¥ل云玗İαЂÕØÚáÛ丫:Téxt Plàçèhòlðêr 表¥鷗字㌍_W 3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4876800"/>
            <a:ext cx="10972800" cy="14478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19/05/2022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7161203"/>
      </p:ext>
    </p:extLst>
  </p:cSld>
  <p:clrMapOvr>
    <a:masterClrMapping/>
  </p:clrMapOvr>
  <p:transition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34143"/>
          </a:xfrm>
        </p:spPr>
        <p:txBody>
          <a:bodyPr anchor="ctr"/>
          <a:lstStyle>
            <a:lvl1pPr algn="ctr">
              <a:defRPr>
                <a:latin typeface="Calibri" charset="0"/>
                <a:ea typeface="Calibri" charset="0"/>
                <a:cs typeface="Calibri" charset="0"/>
              </a:defRPr>
            </a:lvl1pPr>
            <a:extLst/>
          </a:lstStyle>
          <a:p>
            <a:pPr eaLnBrk="1" latinLnBrk="0" hangingPunct="1"/>
            <a:r>
              <a:rPr lang="fr-FR"/>
              <a:t>Cliquez et modifiez le titre</a:t>
            </a:r>
            <a:endParaRPr dirty="0"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charset="0"/>
                <a:ea typeface="Calibri" charset="0"/>
                <a:cs typeface="Calibri" charset="0"/>
              </a:defRPr>
            </a:lvl1pPr>
            <a:lvl2pPr>
              <a:defRPr>
                <a:latin typeface="Calibri" charset="0"/>
                <a:ea typeface="Calibri" charset="0"/>
                <a:cs typeface="Calibri" charset="0"/>
              </a:defRPr>
            </a:lvl2pPr>
            <a:lvl3pPr>
              <a:defRPr>
                <a:latin typeface="Calibri" charset="0"/>
                <a:ea typeface="Calibri" charset="0"/>
                <a:cs typeface="Calibri" charset="0"/>
              </a:defRPr>
            </a:lvl3pPr>
            <a:lvl4pPr>
              <a:defRPr>
                <a:latin typeface="Calibri" charset="0"/>
                <a:ea typeface="Calibri" charset="0"/>
                <a:cs typeface="Calibri" charset="0"/>
              </a:defRPr>
            </a:lvl4pPr>
            <a:lvl5pPr>
              <a:defRPr>
                <a:latin typeface="Calibri" charset="0"/>
                <a:ea typeface="Calibri" charset="0"/>
                <a:cs typeface="Calibri" charset="0"/>
              </a:defRPr>
            </a:lvl5pPr>
            <a:extLst/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dirty="0"/>
          </a:p>
        </p:txBody>
      </p:sp>
      <p:sp>
        <p:nvSpPr>
          <p:cNvPr id="2" name="Rectangl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19/05/2022</a:t>
            </a:fld>
            <a:endParaRPr lang="fr-FR"/>
          </a:p>
        </p:txBody>
      </p:sp>
      <p:sp>
        <p:nvSpPr>
          <p:cNvPr id="27" name="Rectangl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4" name="Rectangl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3841602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2262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Pays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spect="1"/>
          </p:cNvSpPr>
          <p:nvPr>
            <p:ph type="pic" sz="quarter" idx="10"/>
          </p:nvPr>
        </p:nvSpPr>
        <p:spPr>
          <a:xfrm>
            <a:off x="1219200" y="294590"/>
            <a:ext cx="9956800" cy="56007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Cliquez sur l'icône pour ajouter une image</a:t>
            </a:r>
            <a:endParaRPr/>
          </a:p>
        </p:txBody>
      </p:sp>
      <p:sp>
        <p:nvSpPr>
          <p:cNvPr id="7" name="Rectangle 5"/>
          <p:cNvSpPr>
            <a:spLocks noGrp="1"/>
          </p:cNvSpPr>
          <p:nvPr>
            <p:ph type="body" sz="quarter" idx="11" hasCustomPrompt="1"/>
          </p:nvPr>
        </p:nvSpPr>
        <p:spPr>
          <a:xfrm>
            <a:off x="1219200" y="6019800"/>
            <a:ext cx="9956800" cy="38100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19/05/2022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¥ل云玗İαЂôÁûÂÚ丫:Pïçtúrê Plå¢éhõlðér 表¥鷗字㌍ 表_W 2"/>
          <p:cNvSpPr>
            <a:spLocks noGrp="1"/>
          </p:cNvSpPr>
          <p:nvPr>
            <p:ph type="pic" sz="quarter" idx="30"/>
          </p:nvPr>
        </p:nvSpPr>
        <p:spPr>
          <a:xfrm>
            <a:off x="609600" y="2057400"/>
            <a:ext cx="10972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Cliquez sur l'icône pour ajouter une image</a:t>
            </a:r>
            <a:endParaRPr/>
          </a:p>
        </p:txBody>
      </p:sp>
      <p:sp>
        <p:nvSpPr>
          <p:cNvPr id="4" name="W¥ل云玗İαЂÕØÚáÛ丫:Téxt Plàçèhòlðêr 表¥鷗字㌍_W 3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4876800"/>
            <a:ext cx="10972800" cy="14478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19/05/2022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360166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19/05/2022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851133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021DDE-D1B8-2849-88C3-BEC944A8092C}" type="datetimeFigureOut">
              <a:rPr lang="fr-FR" smtClean="0"/>
              <a:t>19/05/2022</a:t>
            </a:fld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4043029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021DDE-D1B8-2849-88C3-BEC944A8092C}" type="datetimeFigureOut">
              <a:rPr lang="fr-FR" smtClean="0"/>
              <a:t>19/05/2022</a:t>
            </a:fld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3816047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19/05/2022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6488416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173A2B-BE3F-0148-AB34-7E1A706EED95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D4D2D0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19/05/2022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D4D2D0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D4D2D0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A6513B-02DD-9C46-B9C5-4F67428EAC3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D4D2D0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D4D2D0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9069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34143"/>
          </a:xfrm>
        </p:spPr>
        <p:txBody>
          <a:bodyPr anchor="ctr"/>
          <a:lstStyle>
            <a:lvl1pPr algn="ctr">
              <a:defRPr>
                <a:latin typeface="Calibri" charset="0"/>
                <a:ea typeface="Calibri" charset="0"/>
                <a:cs typeface="Calibri" charset="0"/>
              </a:defRPr>
            </a:lvl1pPr>
            <a:extLst/>
          </a:lstStyle>
          <a:p>
            <a:pPr eaLnBrk="1" latinLnBrk="0" hangingPunct="1"/>
            <a:r>
              <a:rPr lang="fr-FR"/>
              <a:t>Modifiez le style du titre</a:t>
            </a:r>
            <a:endParaRPr dirty="0"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charset="0"/>
                <a:ea typeface="Calibri" charset="0"/>
                <a:cs typeface="Calibri" charset="0"/>
              </a:defRPr>
            </a:lvl1pPr>
            <a:lvl2pPr>
              <a:defRPr>
                <a:latin typeface="Calibri" charset="0"/>
                <a:ea typeface="Calibri" charset="0"/>
                <a:cs typeface="Calibri" charset="0"/>
              </a:defRPr>
            </a:lvl2pPr>
            <a:lvl3pPr>
              <a:defRPr>
                <a:latin typeface="Calibri" charset="0"/>
                <a:ea typeface="Calibri" charset="0"/>
                <a:cs typeface="Calibri" charset="0"/>
              </a:defRPr>
            </a:lvl3pPr>
            <a:lvl4pPr>
              <a:defRPr>
                <a:latin typeface="Calibri" charset="0"/>
                <a:ea typeface="Calibri" charset="0"/>
                <a:cs typeface="Calibri" charset="0"/>
              </a:defRPr>
            </a:lvl4pPr>
            <a:lvl5pPr>
              <a:defRPr>
                <a:latin typeface="Calibri" charset="0"/>
                <a:ea typeface="Calibri" charset="0"/>
                <a:cs typeface="Calibri" charset="0"/>
              </a:defRPr>
            </a:lvl5pPr>
            <a:extLst/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dirty="0"/>
          </a:p>
        </p:txBody>
      </p:sp>
      <p:sp>
        <p:nvSpPr>
          <p:cNvPr id="2" name="Rectangl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19/05/2022</a:t>
            </a:fld>
            <a:endParaRPr lang="fr-FR"/>
          </a:p>
        </p:txBody>
      </p:sp>
      <p:sp>
        <p:nvSpPr>
          <p:cNvPr id="27" name="Rectangl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4" name="Rectangl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19/05/2022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021DDE-D1B8-2849-88C3-BEC944A8092C}" type="datetimeFigureOut">
              <a:rPr lang="fr-FR" smtClean="0"/>
              <a:t>19/05/2022</a:t>
            </a:fld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021DDE-D1B8-2849-88C3-BEC944A8092C}" type="datetimeFigureOut">
              <a:rPr lang="fr-FR" smtClean="0"/>
              <a:t>19/05/2022</a:t>
            </a:fld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19/05/2022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pic" sz="quarter" idx="10"/>
          </p:nvPr>
        </p:nvSpPr>
        <p:spPr>
          <a:xfrm>
            <a:off x="559167" y="233241"/>
            <a:ext cx="6187073" cy="6172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Cliquez sur l'icône pour ajouter une image</a:t>
            </a:r>
            <a:endParaRPr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 hasCustomPrompt="1"/>
          </p:nvPr>
        </p:nvSpPr>
        <p:spPr>
          <a:xfrm>
            <a:off x="7010400" y="3048000"/>
            <a:ext cx="4673600" cy="3352800"/>
          </a:xfrm>
        </p:spPr>
        <p:txBody>
          <a:bodyPr tIns="91440" bIns="91440"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19/05/2022</a:t>
            </a:fld>
            <a:endParaRPr lang="fr-FR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19/05/2022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19/05/2022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19/05/2022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19/05/2022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19/05/2022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19/05/2022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BE0A5-C6EC-4065-BDEE-599A365D0DF3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ysage (plein écra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>
              <a:buFontTx/>
              <a:buNone/>
            </a:pPr>
            <a:r>
              <a:rPr kumimoji="0" lang="fr-FR" i="0"/>
              <a:t>Cliquez sur l'icône</a:t>
            </a:r>
            <a:r>
              <a:rPr kumimoji="0" lang="fr-FR" i="0" baseline="0"/>
              <a:t> pour ajouter </a:t>
            </a:r>
            <a:r>
              <a:rPr kumimoji="0" lang="fr-FR" i="0"/>
              <a:t>une image en mode Page entière</a:t>
            </a:r>
            <a:endParaRPr kumimoji="0" lang="fr-FR" i="0" baseline="0"/>
          </a:p>
          <a:p>
            <a:pPr marL="0" marR="0" indent="0" algn="ctr">
              <a:buFontTx/>
              <a:buNone/>
            </a:pPr>
            <a:endParaRPr kumimoji="0" lang="fr-FR" i="0"/>
          </a:p>
          <a:p>
            <a:pPr algn="ctr">
              <a:buFontTx/>
              <a:buNone/>
            </a:pPr>
            <a:endParaRPr kumimoji="0" lang="fr-FR" i="0"/>
          </a:p>
          <a:p>
            <a:pPr algn="ctr">
              <a:buFontTx/>
              <a:buNone/>
            </a:pPr>
            <a:endParaRPr kumimoji="0" lang="fr-FR" i="0"/>
          </a:p>
        </p:txBody>
      </p:sp>
    </p:spTree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CD8FA-61DC-47FE-A485-0F79CDA50B27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19/05/2022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19/05/2022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19/05/2022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19/05/2022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19/05/2022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19/05/2022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'a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title" hasCustomPrompt="1"/>
          </p:nvPr>
        </p:nvSpPr>
        <p:spPr>
          <a:xfrm>
            <a:off x="1003560" y="4572000"/>
            <a:ext cx="10375640" cy="990600"/>
          </a:xfrm>
        </p:spPr>
        <p:txBody>
          <a:bodyPr vert="horz" bIns="0" anchor="b" anchorCtr="0"/>
          <a:lstStyle>
            <a:lvl1pPr eaLnBrk="1" latinLnBrk="0" hangingPunct="1">
              <a:defRPr kumimoji="0" lang="fr-FR" baseline="0"/>
            </a:lvl1pPr>
            <a:extLst/>
          </a:lstStyle>
          <a:p>
            <a:r>
              <a:rPr kumimoji="0" lang="fr-FR"/>
              <a:t>Cliquez pour ajouter un titre de section</a:t>
            </a:r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1003560" y="5600700"/>
            <a:ext cx="10363200" cy="838200"/>
          </a:xfrm>
        </p:spPr>
        <p:txBody>
          <a:bodyPr vert="horz" tIns="0"/>
          <a:lstStyle>
            <a:lvl1pPr eaLnBrk="1" latinLnBrk="0" hangingPunct="1">
              <a:buFontTx/>
              <a:buNone/>
              <a:defRPr kumimoji="0" lang="fr-FR" sz="1800"/>
            </a:lvl1pPr>
            <a:extLst/>
          </a:lstStyle>
          <a:p>
            <a:pPr lvl="0"/>
            <a:r>
              <a:rPr kumimoji="0" lang="fr-FR"/>
              <a:t>Cliquez pour ajouter un sous-titre</a:t>
            </a:r>
          </a:p>
        </p:txBody>
      </p:sp>
      <p:sp>
        <p:nvSpPr>
          <p:cNvPr id="7" name="Rectangle 6"/>
          <p:cNvSpPr>
            <a:spLocks noGrp="1"/>
          </p:cNvSpPr>
          <p:nvPr>
            <p:ph type="pic" sz="quarter" idx="11"/>
          </p:nvPr>
        </p:nvSpPr>
        <p:spPr>
          <a:xfrm>
            <a:off x="1048451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Cliquez sur l'icône pour ajouter une image</a:t>
            </a:r>
            <a:endParaRPr/>
          </a:p>
        </p:txBody>
      </p:sp>
      <p:sp>
        <p:nvSpPr>
          <p:cNvPr id="18" name="Rectangle 6"/>
          <p:cNvSpPr>
            <a:spLocks noGrp="1"/>
          </p:cNvSpPr>
          <p:nvPr>
            <p:ph type="pic" sz="quarter" idx="15"/>
          </p:nvPr>
        </p:nvSpPr>
        <p:spPr>
          <a:xfrm>
            <a:off x="4632805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Cliquez sur l'icône pour ajouter une image</a:t>
            </a:r>
            <a:endParaRPr/>
          </a:p>
        </p:txBody>
      </p:sp>
      <p:sp>
        <p:nvSpPr>
          <p:cNvPr id="2" name="Rectangle 6"/>
          <p:cNvSpPr>
            <a:spLocks noGrp="1"/>
          </p:cNvSpPr>
          <p:nvPr>
            <p:ph type="pic" sz="quarter" idx="16"/>
          </p:nvPr>
        </p:nvSpPr>
        <p:spPr>
          <a:xfrm>
            <a:off x="8217160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Cliquez sur l'icône pour ajouter une image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19/05/2022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BE0A5-C6EC-4065-BDEE-599A365D0DF3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CD8FA-61DC-47FE-A485-0F79CDA50B27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uverture de l'a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304802" y="3962400"/>
            <a:ext cx="11064647" cy="1066800"/>
          </a:xfrm>
        </p:spPr>
        <p:txBody>
          <a:bodyPr bIns="0"/>
          <a:lstStyle>
            <a:lvl1pPr algn="r" eaLnBrk="1" latinLnBrk="0" hangingPunct="1">
              <a:defRPr kumimoji="0" lang="fr-FR"/>
            </a:lvl1pPr>
            <a:extLst/>
          </a:lstStyle>
          <a:p>
            <a:r>
              <a:rPr kumimoji="0" lang="fr-FR"/>
              <a:t>Cliquez pour ajouter le titre de l'album photo</a:t>
            </a: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844800" y="5133975"/>
            <a:ext cx="8515928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la date et d'autres informations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8128000" y="1600200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19/05/2022</a:t>
            </a:fld>
            <a:endParaRPr lang="fr-FR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uverture de l'a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304802" y="3962400"/>
            <a:ext cx="11064647" cy="1066800"/>
          </a:xfrm>
        </p:spPr>
        <p:txBody>
          <a:bodyPr bIns="0"/>
          <a:lstStyle>
            <a:lvl1pPr algn="r" eaLnBrk="1" latinLnBrk="0" hangingPunct="1">
              <a:defRPr kumimoji="0" lang="fr-FR"/>
            </a:lvl1pPr>
            <a:extLst/>
          </a:lstStyle>
          <a:p>
            <a:r>
              <a:rPr kumimoji="0" lang="fr-FR"/>
              <a:t>Cliquez pour ajouter le titre de l'album photo</a:t>
            </a:r>
          </a:p>
        </p:txBody>
      </p:sp>
      <p:sp>
        <p:nvSpPr>
          <p:cNvPr id="30" name="Rectangle 7"/>
          <p:cNvSpPr>
            <a:spLocks/>
          </p:cNvSpPr>
          <p:nvPr/>
        </p:nvSpPr>
        <p:spPr>
          <a:xfrm>
            <a:off x="604981" y="5181600"/>
            <a:ext cx="10972800" cy="11430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fr-FR"/>
            </a:pPr>
            <a:endParaRPr kumimoji="0" lang="fr-FR" sz="3200" b="0" i="1" u="none" strike="noStrike" kern="0" cap="none" spc="0" normalizeH="0" baseline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844800" y="5133975"/>
            <a:ext cx="8515928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la date et d'autres informations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8128000" y="1600200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235792" y="186904"/>
            <a:ext cx="11684000" cy="6213896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fr-FR" sz="1800"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19/05/2022</a:t>
            </a:fld>
            <a:endParaRPr lang="fr-FR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Pays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spect="1"/>
          </p:cNvSpPr>
          <p:nvPr>
            <p:ph type="pic" sz="quarter" idx="10"/>
          </p:nvPr>
        </p:nvSpPr>
        <p:spPr>
          <a:xfrm>
            <a:off x="1219200" y="294590"/>
            <a:ext cx="9956800" cy="56007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5"/>
          <p:cNvSpPr>
            <a:spLocks noGrp="1"/>
          </p:cNvSpPr>
          <p:nvPr>
            <p:ph type="body" sz="quarter" idx="11" hasCustomPrompt="1"/>
          </p:nvPr>
        </p:nvSpPr>
        <p:spPr>
          <a:xfrm>
            <a:off x="1219200" y="6019800"/>
            <a:ext cx="9956800" cy="38100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19/05/2022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pic" sz="quarter" idx="10"/>
          </p:nvPr>
        </p:nvSpPr>
        <p:spPr>
          <a:xfrm>
            <a:off x="559167" y="233241"/>
            <a:ext cx="6187073" cy="6172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 hasCustomPrompt="1"/>
          </p:nvPr>
        </p:nvSpPr>
        <p:spPr>
          <a:xfrm>
            <a:off x="7010400" y="3048000"/>
            <a:ext cx="4673600" cy="3352800"/>
          </a:xfrm>
        </p:spPr>
        <p:txBody>
          <a:bodyPr tIns="91440" bIns="91440"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19/05/2022</a:t>
            </a:fld>
            <a:endParaRPr lang="fr-FR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ysage (plein écra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>
              <a:buFontTx/>
              <a:buNone/>
            </a:pPr>
            <a:r>
              <a:rPr kumimoji="0" lang="fr-FR" i="0"/>
              <a:t>Cliquez sur l'icône</a:t>
            </a:r>
            <a:r>
              <a:rPr kumimoji="0" lang="fr-FR" i="0" baseline="0"/>
              <a:t> pour ajouter </a:t>
            </a:r>
            <a:r>
              <a:rPr kumimoji="0" lang="fr-FR" i="0"/>
              <a:t>une image en mode Page entière</a:t>
            </a:r>
            <a:endParaRPr kumimoji="0" lang="fr-FR" i="0" baseline="0"/>
          </a:p>
          <a:p>
            <a:pPr marL="0" marR="0" indent="0" algn="ctr">
              <a:buFontTx/>
              <a:buNone/>
            </a:pPr>
            <a:endParaRPr kumimoji="0" lang="fr-FR" i="0"/>
          </a:p>
          <a:p>
            <a:pPr algn="ctr">
              <a:buFontTx/>
              <a:buNone/>
            </a:pPr>
            <a:endParaRPr kumimoji="0" lang="fr-FR" i="0"/>
          </a:p>
          <a:p>
            <a:pPr algn="ctr">
              <a:buFontTx/>
              <a:buNone/>
            </a:pPr>
            <a:endParaRPr kumimoji="0" lang="fr-FR" i="0"/>
          </a:p>
        </p:txBody>
      </p:sp>
    </p:spTree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'a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title" hasCustomPrompt="1"/>
          </p:nvPr>
        </p:nvSpPr>
        <p:spPr>
          <a:xfrm>
            <a:off x="1003560" y="4572000"/>
            <a:ext cx="10375640" cy="990600"/>
          </a:xfrm>
        </p:spPr>
        <p:txBody>
          <a:bodyPr vert="horz" bIns="0" anchor="b" anchorCtr="0"/>
          <a:lstStyle>
            <a:lvl1pPr eaLnBrk="1" latinLnBrk="0" hangingPunct="1">
              <a:defRPr kumimoji="0" lang="fr-FR" baseline="0"/>
            </a:lvl1pPr>
            <a:extLst/>
          </a:lstStyle>
          <a:p>
            <a:r>
              <a:rPr kumimoji="0" lang="fr-FR"/>
              <a:t>Cliquez pour ajouter un titre de section</a:t>
            </a:r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1003560" y="5600700"/>
            <a:ext cx="10363200" cy="838200"/>
          </a:xfrm>
        </p:spPr>
        <p:txBody>
          <a:bodyPr vert="horz" tIns="0"/>
          <a:lstStyle>
            <a:lvl1pPr eaLnBrk="1" latinLnBrk="0" hangingPunct="1">
              <a:buFontTx/>
              <a:buNone/>
              <a:defRPr kumimoji="0" lang="fr-FR" sz="1800"/>
            </a:lvl1pPr>
            <a:extLst/>
          </a:lstStyle>
          <a:p>
            <a:pPr lvl="0"/>
            <a:r>
              <a:rPr kumimoji="0" lang="fr-FR"/>
              <a:t>Cliquez pour ajouter un sous-titre</a:t>
            </a:r>
          </a:p>
        </p:txBody>
      </p:sp>
      <p:sp>
        <p:nvSpPr>
          <p:cNvPr id="7" name="Rectangle 6"/>
          <p:cNvSpPr>
            <a:spLocks noGrp="1"/>
          </p:cNvSpPr>
          <p:nvPr>
            <p:ph type="pic" sz="quarter" idx="11"/>
          </p:nvPr>
        </p:nvSpPr>
        <p:spPr>
          <a:xfrm>
            <a:off x="1048451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8" name="Rectangle 6"/>
          <p:cNvSpPr>
            <a:spLocks noGrp="1"/>
          </p:cNvSpPr>
          <p:nvPr>
            <p:ph type="pic" sz="quarter" idx="15"/>
          </p:nvPr>
        </p:nvSpPr>
        <p:spPr>
          <a:xfrm>
            <a:off x="4632805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" name="Rectangle 6"/>
          <p:cNvSpPr>
            <a:spLocks noGrp="1"/>
          </p:cNvSpPr>
          <p:nvPr>
            <p:ph type="pic" sz="quarter" idx="16"/>
          </p:nvPr>
        </p:nvSpPr>
        <p:spPr>
          <a:xfrm>
            <a:off x="8217160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19/05/2022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2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6296064" y="609601"/>
            <a:ext cx="4575137" cy="4575141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Cliquez sur l'icône pour ajouter une image</a:t>
            </a:r>
            <a:endParaRPr/>
          </a:p>
        </p:txBody>
      </p:sp>
      <p:sp>
        <p:nvSpPr>
          <p:cNvPr id="11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1422400" y="609600"/>
            <a:ext cx="4572000" cy="4572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Cliquez sur l'icône pour ajouter une image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body" sz="quarter" idx="14" hasCustomPrompt="1"/>
          </p:nvPr>
        </p:nvSpPr>
        <p:spPr>
          <a:xfrm>
            <a:off x="1422400" y="5334000"/>
            <a:ext cx="4572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5" hasCustomPrompt="1"/>
          </p:nvPr>
        </p:nvSpPr>
        <p:spPr>
          <a:xfrm>
            <a:off x="6299200" y="5334000"/>
            <a:ext cx="4572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19/05/2022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2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6296064" y="609601"/>
            <a:ext cx="4575137" cy="4575141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1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1422400" y="609600"/>
            <a:ext cx="4572000" cy="4572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body" sz="quarter" idx="14" hasCustomPrompt="1"/>
          </p:nvPr>
        </p:nvSpPr>
        <p:spPr>
          <a:xfrm>
            <a:off x="1422400" y="5334000"/>
            <a:ext cx="4572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5" hasCustomPrompt="1"/>
          </p:nvPr>
        </p:nvSpPr>
        <p:spPr>
          <a:xfrm>
            <a:off x="6299200" y="5334000"/>
            <a:ext cx="4572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19/05/2022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ysage 2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197600" y="1676400"/>
            <a:ext cx="53848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5" name="Rectangle 7"/>
          <p:cNvSpPr>
            <a:spLocks noGrp="1" noChangeAspect="1"/>
          </p:cNvSpPr>
          <p:nvPr>
            <p:ph type="pic" sz="quarter" idx="14"/>
          </p:nvPr>
        </p:nvSpPr>
        <p:spPr>
          <a:xfrm>
            <a:off x="609600" y="1676400"/>
            <a:ext cx="53848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4857750"/>
            <a:ext cx="53848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7" hasCustomPrompt="1"/>
          </p:nvPr>
        </p:nvSpPr>
        <p:spPr>
          <a:xfrm>
            <a:off x="6197600" y="4857750"/>
            <a:ext cx="53848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19/05/2022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oses mélangé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855968" y="381000"/>
            <a:ext cx="5031232" cy="283006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2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605536" y="381000"/>
            <a:ext cx="5949696" cy="5949696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1" name="Rectangle 7"/>
          <p:cNvSpPr>
            <a:spLocks noGrp="1"/>
          </p:cNvSpPr>
          <p:nvPr>
            <p:ph type="body" sz="quarter" idx="13" hasCustomPrompt="1"/>
          </p:nvPr>
        </p:nvSpPr>
        <p:spPr>
          <a:xfrm>
            <a:off x="6855969" y="3352800"/>
            <a:ext cx="5031233" cy="2971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19/05/2022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3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3048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42672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8"/>
          <p:cNvSpPr>
            <a:spLocks noGrp="1" noChangeAspect="1"/>
          </p:cNvSpPr>
          <p:nvPr>
            <p:ph type="pic" sz="quarter" idx="12"/>
          </p:nvPr>
        </p:nvSpPr>
        <p:spPr>
          <a:xfrm>
            <a:off x="82296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6"/>
          <p:cNvSpPr>
            <a:spLocks noGrp="1"/>
          </p:cNvSpPr>
          <p:nvPr>
            <p:ph type="body" sz="quarter" idx="14" hasCustomPrompt="1"/>
          </p:nvPr>
        </p:nvSpPr>
        <p:spPr>
          <a:xfrm>
            <a:off x="42672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4" name="Rectangle 6"/>
          <p:cNvSpPr>
            <a:spLocks noGrp="1"/>
          </p:cNvSpPr>
          <p:nvPr>
            <p:ph type="body" sz="quarter" idx="15" hasCustomPrompt="1"/>
          </p:nvPr>
        </p:nvSpPr>
        <p:spPr>
          <a:xfrm>
            <a:off x="82296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19/05/2022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ysage 3 pos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217920" y="3403823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5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609600" y="3403823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217920" y="228600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228600"/>
            <a:ext cx="5364480" cy="3017520"/>
          </a:xfrm>
        </p:spPr>
        <p:txBody>
          <a:bodyPr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19/05/2022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ses mélang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756400" y="3436620"/>
            <a:ext cx="4866533" cy="2889504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9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568960" y="384048"/>
            <a:ext cx="5943600" cy="5943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756400" y="389333"/>
            <a:ext cx="4876800" cy="2887269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19/05/2022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ortrait 4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7"/>
          <p:cNvSpPr>
            <a:spLocks noGrp="1"/>
          </p:cNvSpPr>
          <p:nvPr>
            <p:ph type="pic" sz="quarter" idx="14"/>
          </p:nvPr>
        </p:nvSpPr>
        <p:spPr>
          <a:xfrm>
            <a:off x="2972396" y="228600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pic" sz="quarter" idx="26"/>
          </p:nvPr>
        </p:nvSpPr>
        <p:spPr>
          <a:xfrm>
            <a:off x="2972396" y="3365392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25"/>
          </p:nvPr>
        </p:nvSpPr>
        <p:spPr>
          <a:xfrm>
            <a:off x="6229623" y="228600"/>
            <a:ext cx="3048000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27"/>
          </p:nvPr>
        </p:nvSpPr>
        <p:spPr>
          <a:xfrm>
            <a:off x="6223596" y="3365392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533996" y="1295400"/>
            <a:ext cx="2235200" cy="1905000"/>
          </a:xfrm>
        </p:spPr>
        <p:txBody>
          <a:bodyPr anchor="b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fr-FR"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9448800" y="1295400"/>
            <a:ext cx="2235200" cy="1905000"/>
          </a:xfrm>
        </p:spPr>
        <p:txBody>
          <a:bodyPr anchor="b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8" hasCustomPrompt="1"/>
          </p:nvPr>
        </p:nvSpPr>
        <p:spPr>
          <a:xfrm>
            <a:off x="533996" y="3352800"/>
            <a:ext cx="2235200" cy="1905000"/>
          </a:xfrm>
        </p:spPr>
        <p:txBody>
          <a:bodyPr anchor="t" anchorCtr="0"/>
          <a:lstStyle>
            <a:lvl1pPr marL="0" marR="0" indent="0" algn="r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 hasCustomPrompt="1"/>
          </p:nvPr>
        </p:nvSpPr>
        <p:spPr>
          <a:xfrm>
            <a:off x="9448800" y="3352800"/>
            <a:ext cx="22352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1" name="Rectangle 10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19/05/2022</a:t>
            </a:fld>
            <a:endParaRPr lang="fr-FR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5" name="Rectangle 14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aysage 4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pic" sz="quarter" idx="14"/>
          </p:nvPr>
        </p:nvSpPr>
        <p:spPr>
          <a:xfrm>
            <a:off x="1235762" y="533400"/>
            <a:ext cx="4871063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1235761" y="61722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9" name="Rectangle 7"/>
          <p:cNvSpPr>
            <a:spLocks noGrp="1"/>
          </p:cNvSpPr>
          <p:nvPr>
            <p:ph type="pic" sz="quarter" idx="17"/>
          </p:nvPr>
        </p:nvSpPr>
        <p:spPr>
          <a:xfrm>
            <a:off x="6214161" y="5334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pic" sz="quarter" idx="18"/>
          </p:nvPr>
        </p:nvSpPr>
        <p:spPr>
          <a:xfrm>
            <a:off x="1235761" y="33528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4" name="Rectangle 7"/>
          <p:cNvSpPr>
            <a:spLocks noGrp="1"/>
          </p:cNvSpPr>
          <p:nvPr>
            <p:ph type="pic" sz="quarter" idx="19"/>
          </p:nvPr>
        </p:nvSpPr>
        <p:spPr>
          <a:xfrm>
            <a:off x="6214161" y="33528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2" hasCustomPrompt="1"/>
          </p:nvPr>
        </p:nvSpPr>
        <p:spPr>
          <a:xfrm>
            <a:off x="1235761" y="1524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3" hasCustomPrompt="1"/>
          </p:nvPr>
        </p:nvSpPr>
        <p:spPr>
          <a:xfrm>
            <a:off x="6214161" y="61722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24" hasCustomPrompt="1"/>
          </p:nvPr>
        </p:nvSpPr>
        <p:spPr>
          <a:xfrm>
            <a:off x="6214161" y="1524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19/05/2022</a:t>
            </a:fld>
            <a:endParaRPr lang="fr-FR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ortrait 4 poses avec grande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203201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1"/>
          </p:nvPr>
        </p:nvSpPr>
        <p:spPr>
          <a:xfrm>
            <a:off x="6062134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7"/>
          <p:cNvSpPr>
            <a:spLocks noGrp="1"/>
          </p:cNvSpPr>
          <p:nvPr>
            <p:ph type="pic" sz="quarter" idx="30"/>
          </p:nvPr>
        </p:nvSpPr>
        <p:spPr>
          <a:xfrm>
            <a:off x="3132081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9" name="Rectangle 7"/>
          <p:cNvSpPr>
            <a:spLocks noGrp="1"/>
          </p:cNvSpPr>
          <p:nvPr>
            <p:ph type="pic" sz="quarter" idx="32"/>
          </p:nvPr>
        </p:nvSpPr>
        <p:spPr>
          <a:xfrm>
            <a:off x="8986889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203200" y="4495800"/>
            <a:ext cx="116840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fr-FR" sz="24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19/05/2022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poses : portrait 1 pose, paysage 3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914400" y="257665"/>
            <a:ext cx="6156960" cy="6172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7"/>
          <p:cNvSpPr>
            <a:spLocks noGrp="1" noChangeAspect="1"/>
          </p:cNvSpPr>
          <p:nvPr>
            <p:ph type="pic" sz="quarter" idx="18"/>
          </p:nvPr>
        </p:nvSpPr>
        <p:spPr>
          <a:xfrm>
            <a:off x="7718464" y="257665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 noChangeAspect="1"/>
          </p:cNvSpPr>
          <p:nvPr>
            <p:ph type="pic" sz="quarter" idx="22"/>
          </p:nvPr>
        </p:nvSpPr>
        <p:spPr>
          <a:xfrm>
            <a:off x="7718464" y="2432657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4" name="Rectangle 7"/>
          <p:cNvSpPr>
            <a:spLocks noGrp="1" noChangeAspect="1"/>
          </p:cNvSpPr>
          <p:nvPr>
            <p:ph type="pic" sz="quarter" idx="23"/>
          </p:nvPr>
        </p:nvSpPr>
        <p:spPr>
          <a:xfrm>
            <a:off x="7718464" y="4607649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19/05/2022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ysage 2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197600" y="1676400"/>
            <a:ext cx="53848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Cliquez sur l'icône pour ajouter une image</a:t>
            </a:r>
            <a:endParaRPr/>
          </a:p>
        </p:txBody>
      </p:sp>
      <p:sp>
        <p:nvSpPr>
          <p:cNvPr id="25" name="Rectangle 7"/>
          <p:cNvSpPr>
            <a:spLocks noGrp="1" noChangeAspect="1"/>
          </p:cNvSpPr>
          <p:nvPr>
            <p:ph type="pic" sz="quarter" idx="14"/>
          </p:nvPr>
        </p:nvSpPr>
        <p:spPr>
          <a:xfrm>
            <a:off x="609600" y="1676400"/>
            <a:ext cx="53848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Cliquez sur l'icône pour ajouter une image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4857750"/>
            <a:ext cx="53848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7" hasCustomPrompt="1"/>
          </p:nvPr>
        </p:nvSpPr>
        <p:spPr>
          <a:xfrm>
            <a:off x="6197600" y="4857750"/>
            <a:ext cx="53848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19/05/2022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poses : paysage 3 poses, portrait 2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/>
          </p:cNvSpPr>
          <p:nvPr>
            <p:ph type="pic" sz="quarter" idx="14"/>
          </p:nvPr>
        </p:nvSpPr>
        <p:spPr>
          <a:xfrm>
            <a:off x="812800" y="3429000"/>
            <a:ext cx="2760205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17"/>
          </p:nvPr>
        </p:nvSpPr>
        <p:spPr>
          <a:xfrm>
            <a:off x="4045131" y="228600"/>
            <a:ext cx="7416800" cy="4171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6"/>
          </p:nvPr>
        </p:nvSpPr>
        <p:spPr>
          <a:xfrm>
            <a:off x="812800" y="228600"/>
            <a:ext cx="2760205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27"/>
          </p:nvPr>
        </p:nvSpPr>
        <p:spPr>
          <a:xfrm>
            <a:off x="7924801" y="4495800"/>
            <a:ext cx="355599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3" name="Rectangle 7"/>
          <p:cNvSpPr>
            <a:spLocks noGrp="1" noChangeAspect="1"/>
          </p:cNvSpPr>
          <p:nvPr>
            <p:ph type="pic" sz="quarter" idx="28"/>
          </p:nvPr>
        </p:nvSpPr>
        <p:spPr>
          <a:xfrm>
            <a:off x="4045131" y="4495800"/>
            <a:ext cx="367646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19/05/2022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poses : portrait 3 poses, paysage 2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/>
          <p:cNvSpPr>
            <a:spLocks noGrp="1"/>
          </p:cNvSpPr>
          <p:nvPr>
            <p:ph type="pic" sz="quarter" idx="26"/>
          </p:nvPr>
        </p:nvSpPr>
        <p:spPr>
          <a:xfrm>
            <a:off x="6828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3" name="Rectangle 7"/>
          <p:cNvSpPr>
            <a:spLocks noGrp="1"/>
          </p:cNvSpPr>
          <p:nvPr>
            <p:ph type="pic" sz="quarter" idx="29"/>
          </p:nvPr>
        </p:nvSpPr>
        <p:spPr>
          <a:xfrm>
            <a:off x="682845" y="228600"/>
            <a:ext cx="52832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0"/>
          </p:nvPr>
        </p:nvSpPr>
        <p:spPr>
          <a:xfrm>
            <a:off x="6291165" y="228600"/>
            <a:ext cx="52832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2" name="Rectangle 7"/>
          <p:cNvSpPr>
            <a:spLocks noGrp="1"/>
          </p:cNvSpPr>
          <p:nvPr>
            <p:ph type="pic" sz="quarter" idx="27"/>
          </p:nvPr>
        </p:nvSpPr>
        <p:spPr>
          <a:xfrm>
            <a:off x="43912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8"/>
          </p:nvPr>
        </p:nvSpPr>
        <p:spPr>
          <a:xfrm>
            <a:off x="80996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19/05/2022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ré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4067031" y="16002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4064000" y="48768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19/05/2022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ré 2 pos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6607032" y="13716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W¥ل云玗İαЂôÁûÂÚ丫:Pïçtúrê Plå¢éhõlðér 表¥鷗字㌍ 表_W 5"/>
          <p:cNvSpPr>
            <a:spLocks noGrp="1" noChangeAspect="1"/>
          </p:cNvSpPr>
          <p:nvPr>
            <p:ph type="pic" sz="quarter" idx="14"/>
          </p:nvPr>
        </p:nvSpPr>
        <p:spPr>
          <a:xfrm>
            <a:off x="1524001" y="13716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6604000" y="46482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W¥ل云玗İαЂÕØÚáÛ丫:Téxt Plàçèhòlðêr 表¥鷗字㌍_W 7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46482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9" name="Rectangle 8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19/05/2022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¥ل云玗İαЂôÁûÂÚ丫:Pïçtúrê Plå¢éhõlðér 表¥鷗字㌍ 表_W 2"/>
          <p:cNvSpPr>
            <a:spLocks noGrp="1"/>
          </p:cNvSpPr>
          <p:nvPr>
            <p:ph type="pic" sz="quarter" idx="30"/>
          </p:nvPr>
        </p:nvSpPr>
        <p:spPr>
          <a:xfrm>
            <a:off x="609600" y="2057400"/>
            <a:ext cx="10972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W¥ل云玗İαЂÕØÚáÛ丫:Téxt Plàçèhòlðêr 表¥鷗字㌍_W 3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4876800"/>
            <a:ext cx="10972800" cy="14478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19/05/2022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eaLnBrk="1" latinLnBrk="0" hangingPunct="1"/>
            <a:r>
              <a:rPr lang="fr-FR"/>
              <a:t>Cliquez et modifiez le titre</a:t>
            </a:r>
            <a:endParaRPr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/>
          </a:p>
        </p:txBody>
      </p:sp>
      <p:sp>
        <p:nvSpPr>
          <p:cNvPr id="2" name="Rectangl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19/05/2022</a:t>
            </a:fld>
            <a:endParaRPr lang="fr-FR"/>
          </a:p>
        </p:txBody>
      </p:sp>
      <p:sp>
        <p:nvSpPr>
          <p:cNvPr id="27" name="Rectangl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4" name="Rectangl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173A2B-BE3F-0148-AB34-7E1A706EED95}" type="datetimeFigureOut">
              <a:rPr lang="fr-FR" smtClean="0"/>
              <a:pPr/>
              <a:t>19/05/2022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19/05/2022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oses mélangé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855968" y="381000"/>
            <a:ext cx="5031232" cy="283006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Cliquez sur l'icône pour ajouter une image</a:t>
            </a:r>
            <a:endParaRPr/>
          </a:p>
        </p:txBody>
      </p:sp>
      <p:sp>
        <p:nvSpPr>
          <p:cNvPr id="22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605536" y="381000"/>
            <a:ext cx="5949696" cy="5949696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Cliquez sur l'icône pour ajouter une image</a:t>
            </a:r>
            <a:endParaRPr/>
          </a:p>
        </p:txBody>
      </p:sp>
      <p:sp>
        <p:nvSpPr>
          <p:cNvPr id="11" name="Rectangle 7"/>
          <p:cNvSpPr>
            <a:spLocks noGrp="1"/>
          </p:cNvSpPr>
          <p:nvPr>
            <p:ph type="body" sz="quarter" idx="13" hasCustomPrompt="1"/>
          </p:nvPr>
        </p:nvSpPr>
        <p:spPr>
          <a:xfrm>
            <a:off x="6855969" y="3352800"/>
            <a:ext cx="5031233" cy="2971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19/05/2022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BE0A5-C6EC-4065-BDEE-599A365D0DF3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CD8FA-61DC-47FE-A485-0F79CDA50B27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19/05/2022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19/05/2022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19/05/2022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19/05/2022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19/05/2022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3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3048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Cliquez sur l'icône pour ajouter une image</a:t>
            </a:r>
            <a:endParaRPr/>
          </a:p>
        </p:txBody>
      </p:sp>
      <p:sp>
        <p:nvSpPr>
          <p:cNvPr id="4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42672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Cliquez sur l'icône pour ajouter une image</a:t>
            </a:r>
            <a:endParaRPr/>
          </a:p>
        </p:txBody>
      </p:sp>
      <p:sp>
        <p:nvSpPr>
          <p:cNvPr id="31" name="Rectangle 8"/>
          <p:cNvSpPr>
            <a:spLocks noGrp="1" noChangeAspect="1"/>
          </p:cNvSpPr>
          <p:nvPr>
            <p:ph type="pic" sz="quarter" idx="12"/>
          </p:nvPr>
        </p:nvSpPr>
        <p:spPr>
          <a:xfrm>
            <a:off x="82296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Cliquez sur l'icône pour ajouter une image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6"/>
          <p:cNvSpPr>
            <a:spLocks noGrp="1"/>
          </p:cNvSpPr>
          <p:nvPr>
            <p:ph type="body" sz="quarter" idx="14" hasCustomPrompt="1"/>
          </p:nvPr>
        </p:nvSpPr>
        <p:spPr>
          <a:xfrm>
            <a:off x="42672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4" name="Rectangle 6"/>
          <p:cNvSpPr>
            <a:spLocks noGrp="1"/>
          </p:cNvSpPr>
          <p:nvPr>
            <p:ph type="body" sz="quarter" idx="15" hasCustomPrompt="1"/>
          </p:nvPr>
        </p:nvSpPr>
        <p:spPr>
          <a:xfrm>
            <a:off x="82296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19/05/2022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19/05/2022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19/05/2022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BE0A5-C6EC-4065-BDEE-599A365D0DF3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CD8FA-61DC-47FE-A485-0F79CDA50B27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uverture de l'a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304802" y="3962400"/>
            <a:ext cx="11064647" cy="1066800"/>
          </a:xfrm>
        </p:spPr>
        <p:txBody>
          <a:bodyPr bIns="0"/>
          <a:lstStyle>
            <a:lvl1pPr algn="r" eaLnBrk="1" latinLnBrk="0" hangingPunct="1">
              <a:defRPr kumimoji="0" lang="fr-FR"/>
            </a:lvl1pPr>
            <a:extLst/>
          </a:lstStyle>
          <a:p>
            <a:r>
              <a:rPr kumimoji="0" lang="fr-FR"/>
              <a:t>Cliquez pour ajouter le titre de l'album photo</a:t>
            </a: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844800" y="5133975"/>
            <a:ext cx="8515928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la date et d'autres informations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8128000" y="1600200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19/05/2022</a:t>
            </a:fld>
            <a:endParaRPr lang="fr-FR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13" Type="http://schemas.openxmlformats.org/officeDocument/2006/relationships/slideLayout" Target="../slideLayouts/slideLayout190.xml"/><Relationship Id="rId18" Type="http://schemas.openxmlformats.org/officeDocument/2006/relationships/slideLayout" Target="../slideLayouts/slideLayout195.xml"/><Relationship Id="rId26" Type="http://schemas.openxmlformats.org/officeDocument/2006/relationships/slideLayout" Target="../slideLayouts/slideLayout203.xml"/><Relationship Id="rId3" Type="http://schemas.openxmlformats.org/officeDocument/2006/relationships/slideLayout" Target="../slideLayouts/slideLayout180.xml"/><Relationship Id="rId21" Type="http://schemas.openxmlformats.org/officeDocument/2006/relationships/slideLayout" Target="../slideLayouts/slideLayout198.xml"/><Relationship Id="rId7" Type="http://schemas.openxmlformats.org/officeDocument/2006/relationships/slideLayout" Target="../slideLayouts/slideLayout184.xml"/><Relationship Id="rId12" Type="http://schemas.openxmlformats.org/officeDocument/2006/relationships/slideLayout" Target="../slideLayouts/slideLayout189.xml"/><Relationship Id="rId17" Type="http://schemas.openxmlformats.org/officeDocument/2006/relationships/slideLayout" Target="../slideLayouts/slideLayout194.xml"/><Relationship Id="rId25" Type="http://schemas.openxmlformats.org/officeDocument/2006/relationships/slideLayout" Target="../slideLayouts/slideLayout202.xml"/><Relationship Id="rId2" Type="http://schemas.openxmlformats.org/officeDocument/2006/relationships/slideLayout" Target="../slideLayouts/slideLayout179.xml"/><Relationship Id="rId16" Type="http://schemas.openxmlformats.org/officeDocument/2006/relationships/slideLayout" Target="../slideLayouts/slideLayout193.xml"/><Relationship Id="rId20" Type="http://schemas.openxmlformats.org/officeDocument/2006/relationships/slideLayout" Target="../slideLayouts/slideLayout197.xml"/><Relationship Id="rId29" Type="http://schemas.openxmlformats.org/officeDocument/2006/relationships/theme" Target="../theme/theme10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24" Type="http://schemas.openxmlformats.org/officeDocument/2006/relationships/slideLayout" Target="../slideLayouts/slideLayout201.xml"/><Relationship Id="rId5" Type="http://schemas.openxmlformats.org/officeDocument/2006/relationships/slideLayout" Target="../slideLayouts/slideLayout182.xml"/><Relationship Id="rId15" Type="http://schemas.openxmlformats.org/officeDocument/2006/relationships/slideLayout" Target="../slideLayouts/slideLayout192.xml"/><Relationship Id="rId23" Type="http://schemas.openxmlformats.org/officeDocument/2006/relationships/slideLayout" Target="../slideLayouts/slideLayout200.xml"/><Relationship Id="rId28" Type="http://schemas.openxmlformats.org/officeDocument/2006/relationships/slideLayout" Target="../slideLayouts/slideLayout205.xml"/><Relationship Id="rId10" Type="http://schemas.openxmlformats.org/officeDocument/2006/relationships/slideLayout" Target="../slideLayouts/slideLayout187.xml"/><Relationship Id="rId19" Type="http://schemas.openxmlformats.org/officeDocument/2006/relationships/slideLayout" Target="../slideLayouts/slideLayout196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Relationship Id="rId14" Type="http://schemas.openxmlformats.org/officeDocument/2006/relationships/slideLayout" Target="../slideLayouts/slideLayout191.xml"/><Relationship Id="rId22" Type="http://schemas.openxmlformats.org/officeDocument/2006/relationships/slideLayout" Target="../slideLayouts/slideLayout199.xml"/><Relationship Id="rId27" Type="http://schemas.openxmlformats.org/officeDocument/2006/relationships/slideLayout" Target="../slideLayouts/slideLayout20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26" Type="http://schemas.openxmlformats.org/officeDocument/2006/relationships/slideLayout" Target="../slideLayouts/slideLayout80.xml"/><Relationship Id="rId3" Type="http://schemas.openxmlformats.org/officeDocument/2006/relationships/slideLayout" Target="../slideLayouts/slideLayout57.xml"/><Relationship Id="rId21" Type="http://schemas.openxmlformats.org/officeDocument/2006/relationships/slideLayout" Target="../slideLayouts/slideLayout75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5" Type="http://schemas.openxmlformats.org/officeDocument/2006/relationships/slideLayout" Target="../slideLayouts/slideLayout79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74.xml"/><Relationship Id="rId29" Type="http://schemas.openxmlformats.org/officeDocument/2006/relationships/theme" Target="../theme/theme4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24" Type="http://schemas.openxmlformats.org/officeDocument/2006/relationships/slideLayout" Target="../slideLayouts/slideLayout78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23" Type="http://schemas.openxmlformats.org/officeDocument/2006/relationships/slideLayout" Target="../slideLayouts/slideLayout77.xml"/><Relationship Id="rId28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73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Relationship Id="rId22" Type="http://schemas.openxmlformats.org/officeDocument/2006/relationships/slideLayout" Target="../slideLayouts/slideLayout76.xml"/><Relationship Id="rId27" Type="http://schemas.openxmlformats.org/officeDocument/2006/relationships/slideLayout" Target="../slideLayouts/slideLayout8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slideLayout" Target="../slideLayouts/slideLayout11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23.xml"/><Relationship Id="rId18" Type="http://schemas.openxmlformats.org/officeDocument/2006/relationships/slideLayout" Target="../slideLayouts/slideLayout128.xml"/><Relationship Id="rId26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13.xml"/><Relationship Id="rId21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17" Type="http://schemas.openxmlformats.org/officeDocument/2006/relationships/slideLayout" Target="../slideLayouts/slideLayout127.xml"/><Relationship Id="rId25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26.xml"/><Relationship Id="rId20" Type="http://schemas.openxmlformats.org/officeDocument/2006/relationships/slideLayout" Target="../slideLayouts/slideLayout130.xml"/><Relationship Id="rId29" Type="http://schemas.openxmlformats.org/officeDocument/2006/relationships/theme" Target="../theme/theme7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24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15.xml"/><Relationship Id="rId15" Type="http://schemas.openxmlformats.org/officeDocument/2006/relationships/slideLayout" Target="../slideLayouts/slideLayout125.xml"/><Relationship Id="rId23" Type="http://schemas.openxmlformats.org/officeDocument/2006/relationships/slideLayout" Target="../slideLayouts/slideLayout133.xml"/><Relationship Id="rId28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20.xml"/><Relationship Id="rId19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24.xml"/><Relationship Id="rId22" Type="http://schemas.openxmlformats.org/officeDocument/2006/relationships/slideLayout" Target="../slideLayouts/slideLayout132.xml"/><Relationship Id="rId27" Type="http://schemas.openxmlformats.org/officeDocument/2006/relationships/slideLayout" Target="../slideLayouts/slideLayout13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13" Type="http://schemas.openxmlformats.org/officeDocument/2006/relationships/slideLayout" Target="../slideLayouts/slideLayout162.xml"/><Relationship Id="rId18" Type="http://schemas.openxmlformats.org/officeDocument/2006/relationships/slideLayout" Target="../slideLayouts/slideLayout167.xml"/><Relationship Id="rId26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52.xml"/><Relationship Id="rId21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56.xml"/><Relationship Id="rId12" Type="http://schemas.openxmlformats.org/officeDocument/2006/relationships/slideLayout" Target="../slideLayouts/slideLayout161.xml"/><Relationship Id="rId17" Type="http://schemas.openxmlformats.org/officeDocument/2006/relationships/slideLayout" Target="../slideLayouts/slideLayout166.xml"/><Relationship Id="rId25" Type="http://schemas.openxmlformats.org/officeDocument/2006/relationships/slideLayout" Target="../slideLayouts/slideLayout174.xml"/><Relationship Id="rId2" Type="http://schemas.openxmlformats.org/officeDocument/2006/relationships/slideLayout" Target="../slideLayouts/slideLayout151.xml"/><Relationship Id="rId16" Type="http://schemas.openxmlformats.org/officeDocument/2006/relationships/slideLayout" Target="../slideLayouts/slideLayout165.xml"/><Relationship Id="rId20" Type="http://schemas.openxmlformats.org/officeDocument/2006/relationships/slideLayout" Target="../slideLayouts/slideLayout169.xml"/><Relationship Id="rId29" Type="http://schemas.openxmlformats.org/officeDocument/2006/relationships/theme" Target="../theme/theme9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24" Type="http://schemas.openxmlformats.org/officeDocument/2006/relationships/slideLayout" Target="../slideLayouts/slideLayout173.xml"/><Relationship Id="rId5" Type="http://schemas.openxmlformats.org/officeDocument/2006/relationships/slideLayout" Target="../slideLayouts/slideLayout154.xml"/><Relationship Id="rId15" Type="http://schemas.openxmlformats.org/officeDocument/2006/relationships/slideLayout" Target="../slideLayouts/slideLayout164.xml"/><Relationship Id="rId23" Type="http://schemas.openxmlformats.org/officeDocument/2006/relationships/slideLayout" Target="../slideLayouts/slideLayout172.xml"/><Relationship Id="rId28" Type="http://schemas.openxmlformats.org/officeDocument/2006/relationships/slideLayout" Target="../slideLayouts/slideLayout177.xml"/><Relationship Id="rId10" Type="http://schemas.openxmlformats.org/officeDocument/2006/relationships/slideLayout" Target="../slideLayouts/slideLayout159.xml"/><Relationship Id="rId19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Relationship Id="rId14" Type="http://schemas.openxmlformats.org/officeDocument/2006/relationships/slideLayout" Target="../slideLayouts/slideLayout163.xml"/><Relationship Id="rId22" Type="http://schemas.openxmlformats.org/officeDocument/2006/relationships/slideLayout" Target="../slideLayouts/slideLayout171.xml"/><Relationship Id="rId27" Type="http://schemas.openxmlformats.org/officeDocument/2006/relationships/slideLayout" Target="../slideLayouts/slideLayout1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24936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latinLnBrk="0" hangingPunct="1"/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13" name="Rectangle 5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fr-FR"/>
              <a:t>Cliquez pour modifier les styles du texte du masque</a:t>
            </a:r>
          </a:p>
          <a:p>
            <a:pPr lvl="1" eaLnBrk="1" latinLnBrk="0" hangingPunct="1"/>
            <a:r>
              <a:rPr kumimoji="0" lang="fr-FR"/>
              <a:t>Deuxième niveau</a:t>
            </a:r>
          </a:p>
          <a:p>
            <a:pPr lvl="2" eaLnBrk="1" latinLnBrk="0" hangingPunct="1"/>
            <a:r>
              <a:rPr kumimoji="0" lang="fr-FR"/>
              <a:t>Troisième niveau</a:t>
            </a:r>
          </a:p>
          <a:p>
            <a:pPr lvl="3" eaLnBrk="1" latinLnBrk="0" hangingPunct="1"/>
            <a:r>
              <a:rPr kumimoji="0" lang="fr-FR"/>
              <a:t>Quatrième niveau</a:t>
            </a:r>
          </a:p>
          <a:p>
            <a:pPr lvl="4" eaLnBrk="1" latinLnBrk="0" hangingPunct="1"/>
            <a:r>
              <a:rPr kumimoji="0" lang="fr-FR"/>
              <a:t>Cinquième niveau</a:t>
            </a:r>
            <a:endParaRPr kumimoji="0" lang="en-US"/>
          </a:p>
        </p:txBody>
      </p:sp>
      <p:sp>
        <p:nvSpPr>
          <p:cNvPr id="29" name="Rectangle 3"/>
          <p:cNvSpPr>
            <a:spLocks noGrp="1"/>
          </p:cNvSpPr>
          <p:nvPr>
            <p:ph type="dt" sz="half" idx="2"/>
          </p:nvPr>
        </p:nvSpPr>
        <p:spPr>
          <a:xfrm>
            <a:off x="88900" y="6559361"/>
            <a:ext cx="3251200" cy="244475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lang="fr-FR" sz="1200">
                <a:solidFill>
                  <a:schemeClr val="tx2"/>
                </a:solidFill>
              </a:defRPr>
            </a:lvl1pPr>
            <a:extLst/>
          </a:lstStyle>
          <a:p>
            <a:fld id="{B8021DDE-D1B8-2849-88C3-BEC944A8092C}" type="datetimeFigureOut">
              <a:rPr lang="fr-FR" smtClean="0"/>
              <a:t>19/05/2022</a:t>
            </a:fld>
            <a:endParaRPr lang="fr-FR"/>
          </a:p>
        </p:txBody>
      </p:sp>
      <p:sp>
        <p:nvSpPr>
          <p:cNvPr id="20" name="Rectangle 25"/>
          <p:cNvSpPr>
            <a:spLocks noGrp="1"/>
          </p:cNvSpPr>
          <p:nvPr>
            <p:ph type="ftr" sz="quarter" idx="3"/>
          </p:nvPr>
        </p:nvSpPr>
        <p:spPr>
          <a:xfrm>
            <a:off x="3994204" y="6558153"/>
            <a:ext cx="6197600" cy="246888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lang="fr-FR" sz="1200">
                <a:solidFill>
                  <a:schemeClr val="tx2"/>
                </a:solidFill>
              </a:defRPr>
            </a:lvl1pPr>
            <a:extLst/>
          </a:lstStyle>
          <a:p>
            <a:endParaRPr lang="fr-FR"/>
          </a:p>
        </p:txBody>
      </p:sp>
      <p:sp>
        <p:nvSpPr>
          <p:cNvPr id="23" name="Rectangle 16"/>
          <p:cNvSpPr>
            <a:spLocks noGrp="1"/>
          </p:cNvSpPr>
          <p:nvPr>
            <p:ph type="sldNum" sz="quarter" idx="4"/>
          </p:nvPr>
        </p:nvSpPr>
        <p:spPr>
          <a:xfrm>
            <a:off x="10896600" y="6559361"/>
            <a:ext cx="1219200" cy="244475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lang="fr-FR" sz="1200">
                <a:solidFill>
                  <a:schemeClr val="tx2"/>
                </a:solidFill>
              </a:defRPr>
            </a:lvl1pPr>
            <a:extLst/>
          </a:lstStyle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9320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5" r:id="rId24"/>
    <p:sldLayoutId id="2147483686" r:id="rId25"/>
    <p:sldLayoutId id="2147483687" r:id="rId26"/>
    <p:sldLayoutId id="2147483688" r:id="rId27"/>
  </p:sldLayoutIdLst>
  <p:transition>
    <p:fade/>
  </p:transition>
  <p:txStyles>
    <p:titleStyle>
      <a:lvl1pPr algn="l" rtl="0" eaLnBrk="1" latinLnBrk="0" hangingPunct="1">
        <a:spcBef>
          <a:spcPct val="0"/>
        </a:spcBef>
        <a:buNone/>
        <a:defRPr kumimoji="0" lang="fr-FR" sz="3200" cap="all" baseline="0">
          <a:solidFill>
            <a:schemeClr val="tx2"/>
          </a:solidFill>
          <a:effectLst>
            <a:outerShdw blurRad="51000" dist="370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latinLnBrk="0" hangingPunct="1">
        <a:defRPr kumimoji="0" lang="fr-FR">
          <a:solidFill>
            <a:schemeClr val="tx2"/>
          </a:solidFill>
        </a:defRPr>
      </a:lvl2pPr>
      <a:lvl3pPr eaLnBrk="1" latinLnBrk="0" hangingPunct="1">
        <a:defRPr kumimoji="0" lang="fr-FR">
          <a:solidFill>
            <a:schemeClr val="tx2"/>
          </a:solidFill>
        </a:defRPr>
      </a:lvl3pPr>
      <a:lvl4pPr eaLnBrk="1" latinLnBrk="0" hangingPunct="1">
        <a:defRPr kumimoji="0" lang="fr-FR">
          <a:solidFill>
            <a:schemeClr val="tx2"/>
          </a:solidFill>
        </a:defRPr>
      </a:lvl4pPr>
      <a:lvl5pPr eaLnBrk="1" latinLnBrk="0" hangingPunct="1">
        <a:defRPr kumimoji="0" lang="fr-FR">
          <a:solidFill>
            <a:schemeClr val="tx2"/>
          </a:solidFill>
        </a:defRPr>
      </a:lvl5pPr>
      <a:lvl6pPr eaLnBrk="1" latinLnBrk="0" hangingPunct="1">
        <a:defRPr kumimoji="0" lang="fr-FR">
          <a:solidFill>
            <a:schemeClr val="tx2"/>
          </a:solidFill>
        </a:defRPr>
      </a:lvl6pPr>
      <a:lvl7pPr eaLnBrk="1" latinLnBrk="0" hangingPunct="1">
        <a:defRPr kumimoji="0" lang="fr-FR">
          <a:solidFill>
            <a:schemeClr val="tx2"/>
          </a:solidFill>
        </a:defRPr>
      </a:lvl7pPr>
      <a:lvl8pPr eaLnBrk="1" latinLnBrk="0" hangingPunct="1">
        <a:defRPr kumimoji="0" lang="fr-FR">
          <a:solidFill>
            <a:schemeClr val="tx2"/>
          </a:solidFill>
        </a:defRPr>
      </a:lvl8pPr>
      <a:lvl9pPr eaLnBrk="1" latinLnBrk="0" hangingPunct="1">
        <a:defRPr kumimoji="0" lang="fr-FR">
          <a:solidFill>
            <a:schemeClr val="tx2"/>
          </a:solidFill>
        </a:defRPr>
      </a:lvl9pPr>
      <a:extLst/>
    </p:titleStyle>
    <p:bodyStyle>
      <a:lvl1pPr marL="342900" indent="-342900" algn="l" rtl="0" eaLnBrk="1" latinLnBrk="0" hangingPunct="1">
        <a:spcBef>
          <a:spcPct val="20000"/>
        </a:spcBef>
        <a:buChar char="•"/>
        <a:defRPr kumimoji="0" lang="fr-FR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har char="–"/>
        <a:defRPr kumimoji="0" lang="fr-FR"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har char="–"/>
        <a:defRPr kumimoji="0" lang="fr-FR"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har char="»"/>
        <a:defRPr kumimoji="0" lang="fr-FR"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24936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latinLnBrk="0" hangingPunct="1"/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13" name="Rectangle 5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fr-FR"/>
              <a:t>Cliquez pour modifier les styles du texte du masque</a:t>
            </a:r>
          </a:p>
          <a:p>
            <a:pPr lvl="1" eaLnBrk="1" latinLnBrk="0" hangingPunct="1"/>
            <a:r>
              <a:rPr kumimoji="0" lang="fr-FR"/>
              <a:t>Deuxième niveau</a:t>
            </a:r>
          </a:p>
          <a:p>
            <a:pPr lvl="2" eaLnBrk="1" latinLnBrk="0" hangingPunct="1"/>
            <a:r>
              <a:rPr kumimoji="0" lang="fr-FR"/>
              <a:t>Troisième niveau</a:t>
            </a:r>
          </a:p>
          <a:p>
            <a:pPr lvl="3" eaLnBrk="1" latinLnBrk="0" hangingPunct="1"/>
            <a:r>
              <a:rPr kumimoji="0" lang="fr-FR"/>
              <a:t>Quatrième niveau</a:t>
            </a:r>
          </a:p>
          <a:p>
            <a:pPr lvl="4" eaLnBrk="1" latinLnBrk="0" hangingPunct="1"/>
            <a:r>
              <a:rPr kumimoji="0" lang="fr-FR"/>
              <a:t>Cinquième niveau</a:t>
            </a:r>
            <a:endParaRPr kumimoji="0" lang="en-US"/>
          </a:p>
        </p:txBody>
      </p:sp>
      <p:sp>
        <p:nvSpPr>
          <p:cNvPr id="29" name="Rectangle 3"/>
          <p:cNvSpPr>
            <a:spLocks noGrp="1"/>
          </p:cNvSpPr>
          <p:nvPr>
            <p:ph type="dt" sz="half" idx="2"/>
          </p:nvPr>
        </p:nvSpPr>
        <p:spPr>
          <a:xfrm>
            <a:off x="88900" y="6559361"/>
            <a:ext cx="3251200" cy="244475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lang="fr-FR" sz="1200">
                <a:solidFill>
                  <a:schemeClr val="tx2"/>
                </a:solidFill>
              </a:defRPr>
            </a:lvl1pPr>
            <a:extLst/>
          </a:lstStyle>
          <a:p>
            <a:fld id="{B8021DDE-D1B8-2849-88C3-BEC944A8092C}" type="datetimeFigureOut">
              <a:rPr lang="fr-FR" smtClean="0"/>
              <a:t>19/05/2022</a:t>
            </a:fld>
            <a:endParaRPr lang="fr-FR"/>
          </a:p>
        </p:txBody>
      </p:sp>
      <p:sp>
        <p:nvSpPr>
          <p:cNvPr id="20" name="Rectangle 25"/>
          <p:cNvSpPr>
            <a:spLocks noGrp="1"/>
          </p:cNvSpPr>
          <p:nvPr>
            <p:ph type="ftr" sz="quarter" idx="3"/>
          </p:nvPr>
        </p:nvSpPr>
        <p:spPr>
          <a:xfrm>
            <a:off x="3994204" y="6558153"/>
            <a:ext cx="6197600" cy="246888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lang="fr-FR" sz="1200">
                <a:solidFill>
                  <a:schemeClr val="tx2"/>
                </a:solidFill>
              </a:defRPr>
            </a:lvl1pPr>
            <a:extLst/>
          </a:lstStyle>
          <a:p>
            <a:endParaRPr lang="fr-FR"/>
          </a:p>
        </p:txBody>
      </p:sp>
      <p:sp>
        <p:nvSpPr>
          <p:cNvPr id="23" name="Rectangle 16"/>
          <p:cNvSpPr>
            <a:spLocks noGrp="1"/>
          </p:cNvSpPr>
          <p:nvPr>
            <p:ph type="sldNum" sz="quarter" idx="4"/>
          </p:nvPr>
        </p:nvSpPr>
        <p:spPr>
          <a:xfrm>
            <a:off x="10896600" y="6559361"/>
            <a:ext cx="1219200" cy="244475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lang="fr-FR" sz="1200">
                <a:solidFill>
                  <a:schemeClr val="tx2"/>
                </a:solidFill>
              </a:defRPr>
            </a:lvl1pPr>
            <a:extLst/>
          </a:lstStyle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56600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  <p:sldLayoutId id="2147483872" r:id="rId12"/>
    <p:sldLayoutId id="2147483873" r:id="rId13"/>
    <p:sldLayoutId id="2147483874" r:id="rId14"/>
    <p:sldLayoutId id="2147483875" r:id="rId15"/>
    <p:sldLayoutId id="2147483876" r:id="rId16"/>
    <p:sldLayoutId id="2147483877" r:id="rId17"/>
    <p:sldLayoutId id="2147483878" r:id="rId18"/>
    <p:sldLayoutId id="2147483879" r:id="rId19"/>
    <p:sldLayoutId id="2147483880" r:id="rId20"/>
    <p:sldLayoutId id="2147483881" r:id="rId21"/>
    <p:sldLayoutId id="2147483882" r:id="rId22"/>
    <p:sldLayoutId id="2147483883" r:id="rId23"/>
    <p:sldLayoutId id="2147483884" r:id="rId24"/>
    <p:sldLayoutId id="2147483885" r:id="rId25"/>
    <p:sldLayoutId id="2147483886" r:id="rId26"/>
    <p:sldLayoutId id="2147483887" r:id="rId27"/>
    <p:sldLayoutId id="2147483888" r:id="rId28"/>
  </p:sldLayoutIdLst>
  <p:transition>
    <p:fade/>
  </p:transition>
  <p:txStyles>
    <p:titleStyle>
      <a:lvl1pPr algn="l" rtl="0" eaLnBrk="1" latinLnBrk="0" hangingPunct="1">
        <a:spcBef>
          <a:spcPct val="0"/>
        </a:spcBef>
        <a:buNone/>
        <a:defRPr kumimoji="0" lang="fr-FR" sz="3200" cap="all" baseline="0">
          <a:solidFill>
            <a:schemeClr val="tx2"/>
          </a:solidFill>
          <a:effectLst>
            <a:outerShdw blurRad="51000" dist="370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latinLnBrk="0" hangingPunct="1">
        <a:defRPr kumimoji="0" lang="fr-FR">
          <a:solidFill>
            <a:schemeClr val="tx2"/>
          </a:solidFill>
        </a:defRPr>
      </a:lvl2pPr>
      <a:lvl3pPr eaLnBrk="1" latinLnBrk="0" hangingPunct="1">
        <a:defRPr kumimoji="0" lang="fr-FR">
          <a:solidFill>
            <a:schemeClr val="tx2"/>
          </a:solidFill>
        </a:defRPr>
      </a:lvl3pPr>
      <a:lvl4pPr eaLnBrk="1" latinLnBrk="0" hangingPunct="1">
        <a:defRPr kumimoji="0" lang="fr-FR">
          <a:solidFill>
            <a:schemeClr val="tx2"/>
          </a:solidFill>
        </a:defRPr>
      </a:lvl4pPr>
      <a:lvl5pPr eaLnBrk="1" latinLnBrk="0" hangingPunct="1">
        <a:defRPr kumimoji="0" lang="fr-FR">
          <a:solidFill>
            <a:schemeClr val="tx2"/>
          </a:solidFill>
        </a:defRPr>
      </a:lvl5pPr>
      <a:lvl6pPr eaLnBrk="1" latinLnBrk="0" hangingPunct="1">
        <a:defRPr kumimoji="0" lang="fr-FR">
          <a:solidFill>
            <a:schemeClr val="tx2"/>
          </a:solidFill>
        </a:defRPr>
      </a:lvl6pPr>
      <a:lvl7pPr eaLnBrk="1" latinLnBrk="0" hangingPunct="1">
        <a:defRPr kumimoji="0" lang="fr-FR">
          <a:solidFill>
            <a:schemeClr val="tx2"/>
          </a:solidFill>
        </a:defRPr>
      </a:lvl7pPr>
      <a:lvl8pPr eaLnBrk="1" latinLnBrk="0" hangingPunct="1">
        <a:defRPr kumimoji="0" lang="fr-FR">
          <a:solidFill>
            <a:schemeClr val="tx2"/>
          </a:solidFill>
        </a:defRPr>
      </a:lvl8pPr>
      <a:lvl9pPr eaLnBrk="1" latinLnBrk="0" hangingPunct="1">
        <a:defRPr kumimoji="0" lang="fr-FR">
          <a:solidFill>
            <a:schemeClr val="tx2"/>
          </a:solidFill>
        </a:defRPr>
      </a:lvl9pPr>
      <a:extLst/>
    </p:titleStyle>
    <p:bodyStyle>
      <a:lvl1pPr marL="342900" indent="-342900" algn="l" rtl="0" eaLnBrk="1" latinLnBrk="0" hangingPunct="1">
        <a:spcBef>
          <a:spcPct val="20000"/>
        </a:spcBef>
        <a:buChar char="•"/>
        <a:defRPr kumimoji="0" lang="fr-FR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har char="–"/>
        <a:defRPr kumimoji="0" lang="fr-FR"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har char="–"/>
        <a:defRPr kumimoji="0" lang="fr-FR"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har char="»"/>
        <a:defRPr kumimoji="0" lang="fr-FR"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73A2B-BE3F-0148-AB34-7E1A706EED95}" type="datetimeFigureOut">
              <a:rPr lang="fr-FR" smtClean="0"/>
              <a:pPr/>
              <a:t>19/05/2022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19647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</p:sldLayoutIdLst>
  <p:transition>
    <p:fade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73A2B-BE3F-0148-AB34-7E1A706EED95}" type="datetimeFigureOut">
              <a:rPr lang="fr-FR" smtClean="0"/>
              <a:pPr/>
              <a:t>19/05/2022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78237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</p:sldLayoutIdLst>
  <p:transition>
    <p:fade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24936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latinLnBrk="0" hangingPunct="1"/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13" name="Rectangle 5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fr-FR"/>
              <a:t>Cliquez pour modifier les styles du texte du masque</a:t>
            </a:r>
          </a:p>
          <a:p>
            <a:pPr lvl="1" eaLnBrk="1" latinLnBrk="0" hangingPunct="1"/>
            <a:r>
              <a:rPr kumimoji="0" lang="fr-FR"/>
              <a:t>Deuxième niveau</a:t>
            </a:r>
          </a:p>
          <a:p>
            <a:pPr lvl="2" eaLnBrk="1" latinLnBrk="0" hangingPunct="1"/>
            <a:r>
              <a:rPr kumimoji="0" lang="fr-FR"/>
              <a:t>Troisième niveau</a:t>
            </a:r>
          </a:p>
          <a:p>
            <a:pPr lvl="3" eaLnBrk="1" latinLnBrk="0" hangingPunct="1"/>
            <a:r>
              <a:rPr kumimoji="0" lang="fr-FR"/>
              <a:t>Quatrième niveau</a:t>
            </a:r>
          </a:p>
          <a:p>
            <a:pPr lvl="4" eaLnBrk="1" latinLnBrk="0" hangingPunct="1"/>
            <a:r>
              <a:rPr kumimoji="0" lang="fr-FR"/>
              <a:t>Cinquième niveau</a:t>
            </a:r>
            <a:endParaRPr kumimoji="0" lang="en-US"/>
          </a:p>
        </p:txBody>
      </p:sp>
      <p:sp>
        <p:nvSpPr>
          <p:cNvPr id="29" name="Rectangle 3"/>
          <p:cNvSpPr>
            <a:spLocks noGrp="1"/>
          </p:cNvSpPr>
          <p:nvPr>
            <p:ph type="dt" sz="half" idx="2"/>
          </p:nvPr>
        </p:nvSpPr>
        <p:spPr>
          <a:xfrm>
            <a:off x="88900" y="6559361"/>
            <a:ext cx="3251200" cy="244475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lang="fr-FR" sz="1200">
                <a:solidFill>
                  <a:schemeClr val="tx2"/>
                </a:solidFill>
              </a:defRPr>
            </a:lvl1pPr>
            <a:extLst/>
          </a:lstStyle>
          <a:p>
            <a:fld id="{37173A2B-BE3F-0148-AB34-7E1A706EED95}" type="datetimeFigureOut">
              <a:rPr lang="fr-FR" smtClean="0"/>
              <a:pPr/>
              <a:t>19/05/2022</a:t>
            </a:fld>
            <a:endParaRPr lang="fr-FR"/>
          </a:p>
        </p:txBody>
      </p:sp>
      <p:sp>
        <p:nvSpPr>
          <p:cNvPr id="20" name="Rectangle 25"/>
          <p:cNvSpPr>
            <a:spLocks noGrp="1"/>
          </p:cNvSpPr>
          <p:nvPr>
            <p:ph type="ftr" sz="quarter" idx="3"/>
          </p:nvPr>
        </p:nvSpPr>
        <p:spPr>
          <a:xfrm>
            <a:off x="3994204" y="6558153"/>
            <a:ext cx="6197600" cy="246888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lang="fr-FR" sz="1200">
                <a:solidFill>
                  <a:schemeClr val="tx2"/>
                </a:solidFill>
              </a:defRPr>
            </a:lvl1pPr>
            <a:extLst/>
          </a:lstStyle>
          <a:p>
            <a:endParaRPr lang="fr-FR"/>
          </a:p>
        </p:txBody>
      </p:sp>
      <p:sp>
        <p:nvSpPr>
          <p:cNvPr id="23" name="Rectangle 16"/>
          <p:cNvSpPr>
            <a:spLocks noGrp="1"/>
          </p:cNvSpPr>
          <p:nvPr>
            <p:ph type="sldNum" sz="quarter" idx="4"/>
          </p:nvPr>
        </p:nvSpPr>
        <p:spPr>
          <a:xfrm>
            <a:off x="10896600" y="6559361"/>
            <a:ext cx="1219200" cy="244475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lang="fr-FR" sz="1200">
                <a:solidFill>
                  <a:schemeClr val="tx2"/>
                </a:solidFill>
              </a:defRPr>
            </a:lvl1pPr>
            <a:extLst/>
          </a:lstStyle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91782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35" r:id="rId17"/>
    <p:sldLayoutId id="2147483736" r:id="rId18"/>
    <p:sldLayoutId id="2147483737" r:id="rId19"/>
    <p:sldLayoutId id="2147483738" r:id="rId20"/>
    <p:sldLayoutId id="2147483739" r:id="rId21"/>
    <p:sldLayoutId id="2147483740" r:id="rId22"/>
    <p:sldLayoutId id="2147483741" r:id="rId23"/>
    <p:sldLayoutId id="2147483742" r:id="rId24"/>
    <p:sldLayoutId id="2147483743" r:id="rId25"/>
    <p:sldLayoutId id="2147483744" r:id="rId26"/>
    <p:sldLayoutId id="2147483745" r:id="rId27"/>
    <p:sldLayoutId id="2147483746" r:id="rId28"/>
  </p:sldLayoutIdLst>
  <p:transition>
    <p:fade/>
  </p:transition>
  <p:txStyles>
    <p:titleStyle>
      <a:lvl1pPr algn="l" rtl="0" eaLnBrk="1" latinLnBrk="0" hangingPunct="1">
        <a:spcBef>
          <a:spcPct val="0"/>
        </a:spcBef>
        <a:buNone/>
        <a:defRPr kumimoji="0" lang="fr-FR" sz="3200" cap="all" baseline="0">
          <a:solidFill>
            <a:schemeClr val="tx2"/>
          </a:solidFill>
          <a:effectLst>
            <a:outerShdw blurRad="51000" dist="370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latinLnBrk="0" hangingPunct="1">
        <a:defRPr kumimoji="0" lang="fr-FR">
          <a:solidFill>
            <a:schemeClr val="tx2"/>
          </a:solidFill>
        </a:defRPr>
      </a:lvl2pPr>
      <a:lvl3pPr eaLnBrk="1" latinLnBrk="0" hangingPunct="1">
        <a:defRPr kumimoji="0" lang="fr-FR">
          <a:solidFill>
            <a:schemeClr val="tx2"/>
          </a:solidFill>
        </a:defRPr>
      </a:lvl3pPr>
      <a:lvl4pPr eaLnBrk="1" latinLnBrk="0" hangingPunct="1">
        <a:defRPr kumimoji="0" lang="fr-FR">
          <a:solidFill>
            <a:schemeClr val="tx2"/>
          </a:solidFill>
        </a:defRPr>
      </a:lvl4pPr>
      <a:lvl5pPr eaLnBrk="1" latinLnBrk="0" hangingPunct="1">
        <a:defRPr kumimoji="0" lang="fr-FR">
          <a:solidFill>
            <a:schemeClr val="tx2"/>
          </a:solidFill>
        </a:defRPr>
      </a:lvl5pPr>
      <a:lvl6pPr eaLnBrk="1" latinLnBrk="0" hangingPunct="1">
        <a:defRPr kumimoji="0" lang="fr-FR">
          <a:solidFill>
            <a:schemeClr val="tx2"/>
          </a:solidFill>
        </a:defRPr>
      </a:lvl6pPr>
      <a:lvl7pPr eaLnBrk="1" latinLnBrk="0" hangingPunct="1">
        <a:defRPr kumimoji="0" lang="fr-FR">
          <a:solidFill>
            <a:schemeClr val="tx2"/>
          </a:solidFill>
        </a:defRPr>
      </a:lvl7pPr>
      <a:lvl8pPr eaLnBrk="1" latinLnBrk="0" hangingPunct="1">
        <a:defRPr kumimoji="0" lang="fr-FR">
          <a:solidFill>
            <a:schemeClr val="tx2"/>
          </a:solidFill>
        </a:defRPr>
      </a:lvl8pPr>
      <a:lvl9pPr eaLnBrk="1" latinLnBrk="0" hangingPunct="1">
        <a:defRPr kumimoji="0" lang="fr-FR">
          <a:solidFill>
            <a:schemeClr val="tx2"/>
          </a:solidFill>
        </a:defRPr>
      </a:lvl9pPr>
      <a:extLst/>
    </p:titleStyle>
    <p:bodyStyle>
      <a:lvl1pPr marL="342900" indent="-342900" algn="l" rtl="0" eaLnBrk="1" latinLnBrk="0" hangingPunct="1">
        <a:spcBef>
          <a:spcPct val="20000"/>
        </a:spcBef>
        <a:buChar char="•"/>
        <a:defRPr kumimoji="0" lang="fr-FR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har char="–"/>
        <a:defRPr kumimoji="0" lang="fr-FR"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har char="–"/>
        <a:defRPr kumimoji="0" lang="fr-FR"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har char="»"/>
        <a:defRPr kumimoji="0" lang="fr-FR"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73A2B-BE3F-0148-AB34-7E1A706EED95}" type="datetimeFigureOut">
              <a:rPr lang="fr-FR" smtClean="0"/>
              <a:pPr/>
              <a:t>19/05/2022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16274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</p:sldLayoutIdLst>
  <p:transition>
    <p:fade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73A2B-BE3F-0148-AB34-7E1A706EED95}" type="datetimeFigureOut">
              <a:rPr lang="fr-FR" smtClean="0"/>
              <a:pPr/>
              <a:t>19/05/2022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30904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</p:sldLayoutIdLst>
  <p:transition>
    <p:fade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24936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latinLnBrk="0" hangingPunct="1"/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13" name="Rectangle 5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fr-FR"/>
              <a:t>Cliquez pour modifier les styles du texte du masque</a:t>
            </a:r>
          </a:p>
          <a:p>
            <a:pPr lvl="1" eaLnBrk="1" latinLnBrk="0" hangingPunct="1"/>
            <a:r>
              <a:rPr kumimoji="0" lang="fr-FR"/>
              <a:t>Deuxième niveau</a:t>
            </a:r>
          </a:p>
          <a:p>
            <a:pPr lvl="2" eaLnBrk="1" latinLnBrk="0" hangingPunct="1"/>
            <a:r>
              <a:rPr kumimoji="0" lang="fr-FR"/>
              <a:t>Troisième niveau</a:t>
            </a:r>
          </a:p>
          <a:p>
            <a:pPr lvl="3" eaLnBrk="1" latinLnBrk="0" hangingPunct="1"/>
            <a:r>
              <a:rPr kumimoji="0" lang="fr-FR"/>
              <a:t>Quatrième niveau</a:t>
            </a:r>
          </a:p>
          <a:p>
            <a:pPr lvl="4" eaLnBrk="1" latinLnBrk="0" hangingPunct="1"/>
            <a:r>
              <a:rPr kumimoji="0" lang="fr-FR"/>
              <a:t>Cinquième niveau</a:t>
            </a:r>
            <a:endParaRPr kumimoji="0" lang="en-US"/>
          </a:p>
        </p:txBody>
      </p:sp>
      <p:sp>
        <p:nvSpPr>
          <p:cNvPr id="29" name="Rectangle 3"/>
          <p:cNvSpPr>
            <a:spLocks noGrp="1"/>
          </p:cNvSpPr>
          <p:nvPr>
            <p:ph type="dt" sz="half" idx="2"/>
          </p:nvPr>
        </p:nvSpPr>
        <p:spPr>
          <a:xfrm>
            <a:off x="88900" y="6559361"/>
            <a:ext cx="3251200" cy="244475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lang="fr-FR" sz="1200">
                <a:solidFill>
                  <a:schemeClr val="tx2"/>
                </a:solidFill>
              </a:defRPr>
            </a:lvl1pPr>
            <a:extLst/>
          </a:lstStyle>
          <a:p>
            <a:fld id="{37173A2B-BE3F-0148-AB34-7E1A706EED95}" type="datetimeFigureOut">
              <a:rPr lang="fr-FR" smtClean="0"/>
              <a:pPr/>
              <a:t>19/05/2022</a:t>
            </a:fld>
            <a:endParaRPr lang="fr-FR"/>
          </a:p>
        </p:txBody>
      </p:sp>
      <p:sp>
        <p:nvSpPr>
          <p:cNvPr id="20" name="Rectangle 25"/>
          <p:cNvSpPr>
            <a:spLocks noGrp="1"/>
          </p:cNvSpPr>
          <p:nvPr>
            <p:ph type="ftr" sz="quarter" idx="3"/>
          </p:nvPr>
        </p:nvSpPr>
        <p:spPr>
          <a:xfrm>
            <a:off x="3994204" y="6558153"/>
            <a:ext cx="6197600" cy="246888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lang="fr-FR" sz="1200">
                <a:solidFill>
                  <a:schemeClr val="tx2"/>
                </a:solidFill>
              </a:defRPr>
            </a:lvl1pPr>
            <a:extLst/>
          </a:lstStyle>
          <a:p>
            <a:endParaRPr lang="fr-FR"/>
          </a:p>
        </p:txBody>
      </p:sp>
      <p:sp>
        <p:nvSpPr>
          <p:cNvPr id="23" name="Rectangle 16"/>
          <p:cNvSpPr>
            <a:spLocks noGrp="1"/>
          </p:cNvSpPr>
          <p:nvPr>
            <p:ph type="sldNum" sz="quarter" idx="4"/>
          </p:nvPr>
        </p:nvSpPr>
        <p:spPr>
          <a:xfrm>
            <a:off x="10896600" y="6559361"/>
            <a:ext cx="1219200" cy="244475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lang="fr-FR" sz="1200">
                <a:solidFill>
                  <a:schemeClr val="tx2"/>
                </a:solidFill>
              </a:defRPr>
            </a:lvl1pPr>
            <a:extLst/>
          </a:lstStyle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92602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  <p:sldLayoutId id="2147483792" r:id="rId15"/>
    <p:sldLayoutId id="2147483793" r:id="rId16"/>
    <p:sldLayoutId id="2147483794" r:id="rId17"/>
    <p:sldLayoutId id="2147483795" r:id="rId18"/>
    <p:sldLayoutId id="2147483796" r:id="rId19"/>
    <p:sldLayoutId id="2147483797" r:id="rId20"/>
    <p:sldLayoutId id="2147483798" r:id="rId21"/>
    <p:sldLayoutId id="2147483799" r:id="rId22"/>
    <p:sldLayoutId id="2147483800" r:id="rId23"/>
    <p:sldLayoutId id="2147483801" r:id="rId24"/>
    <p:sldLayoutId id="2147483802" r:id="rId25"/>
    <p:sldLayoutId id="2147483803" r:id="rId26"/>
    <p:sldLayoutId id="2147483804" r:id="rId27"/>
    <p:sldLayoutId id="2147483805" r:id="rId28"/>
  </p:sldLayoutIdLst>
  <p:transition>
    <p:fade/>
  </p:transition>
  <p:txStyles>
    <p:titleStyle>
      <a:lvl1pPr algn="l" rtl="0" eaLnBrk="1" latinLnBrk="0" hangingPunct="1">
        <a:spcBef>
          <a:spcPct val="0"/>
        </a:spcBef>
        <a:buNone/>
        <a:defRPr kumimoji="0" lang="fr-FR" sz="3200" cap="all" baseline="0">
          <a:solidFill>
            <a:schemeClr val="tx2"/>
          </a:solidFill>
          <a:effectLst>
            <a:outerShdw blurRad="51000" dist="370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latinLnBrk="0" hangingPunct="1">
        <a:defRPr kumimoji="0" lang="fr-FR">
          <a:solidFill>
            <a:schemeClr val="tx2"/>
          </a:solidFill>
        </a:defRPr>
      </a:lvl2pPr>
      <a:lvl3pPr eaLnBrk="1" latinLnBrk="0" hangingPunct="1">
        <a:defRPr kumimoji="0" lang="fr-FR">
          <a:solidFill>
            <a:schemeClr val="tx2"/>
          </a:solidFill>
        </a:defRPr>
      </a:lvl3pPr>
      <a:lvl4pPr eaLnBrk="1" latinLnBrk="0" hangingPunct="1">
        <a:defRPr kumimoji="0" lang="fr-FR">
          <a:solidFill>
            <a:schemeClr val="tx2"/>
          </a:solidFill>
        </a:defRPr>
      </a:lvl4pPr>
      <a:lvl5pPr eaLnBrk="1" latinLnBrk="0" hangingPunct="1">
        <a:defRPr kumimoji="0" lang="fr-FR">
          <a:solidFill>
            <a:schemeClr val="tx2"/>
          </a:solidFill>
        </a:defRPr>
      </a:lvl5pPr>
      <a:lvl6pPr eaLnBrk="1" latinLnBrk="0" hangingPunct="1">
        <a:defRPr kumimoji="0" lang="fr-FR">
          <a:solidFill>
            <a:schemeClr val="tx2"/>
          </a:solidFill>
        </a:defRPr>
      </a:lvl6pPr>
      <a:lvl7pPr eaLnBrk="1" latinLnBrk="0" hangingPunct="1">
        <a:defRPr kumimoji="0" lang="fr-FR">
          <a:solidFill>
            <a:schemeClr val="tx2"/>
          </a:solidFill>
        </a:defRPr>
      </a:lvl7pPr>
      <a:lvl8pPr eaLnBrk="1" latinLnBrk="0" hangingPunct="1">
        <a:defRPr kumimoji="0" lang="fr-FR">
          <a:solidFill>
            <a:schemeClr val="tx2"/>
          </a:solidFill>
        </a:defRPr>
      </a:lvl8pPr>
      <a:lvl9pPr eaLnBrk="1" latinLnBrk="0" hangingPunct="1">
        <a:defRPr kumimoji="0" lang="fr-FR">
          <a:solidFill>
            <a:schemeClr val="tx2"/>
          </a:solidFill>
        </a:defRPr>
      </a:lvl9pPr>
      <a:extLst/>
    </p:titleStyle>
    <p:bodyStyle>
      <a:lvl1pPr marL="342900" indent="-342900" algn="l" rtl="0" eaLnBrk="1" latinLnBrk="0" hangingPunct="1">
        <a:spcBef>
          <a:spcPct val="20000"/>
        </a:spcBef>
        <a:buChar char="•"/>
        <a:defRPr kumimoji="0" lang="fr-FR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har char="–"/>
        <a:defRPr kumimoji="0" lang="fr-FR"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har char="–"/>
        <a:defRPr kumimoji="0" lang="fr-FR"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har char="»"/>
        <a:defRPr kumimoji="0" lang="fr-FR"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EA46550-F2B7-CD49-9C55-271D9C61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30B8D00-BAC8-7F45-BDBC-46F3A0F760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78C0C53-8BC7-2743-9ED8-7456191BB2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63664-9557-1F42-A209-D21D36A0914E}" type="datetimeFigureOut">
              <a:rPr lang="fr-FR" smtClean="0"/>
              <a:t>19/05/2022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5FE0ACC-7949-114A-9BD7-60CDC13108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65B7871-B123-6048-88AA-B6BD025E4C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50FAA2-ED8C-8B40-BDA1-DB64DCC183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3662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24936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latinLnBrk="0" hangingPunct="1"/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13" name="Rectangle 5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fr-FR"/>
              <a:t>Cliquez pour modifier les styles du texte du masque</a:t>
            </a:r>
          </a:p>
          <a:p>
            <a:pPr lvl="1" eaLnBrk="1" latinLnBrk="0" hangingPunct="1"/>
            <a:r>
              <a:rPr kumimoji="0" lang="fr-FR"/>
              <a:t>Deuxième niveau</a:t>
            </a:r>
          </a:p>
          <a:p>
            <a:pPr lvl="2" eaLnBrk="1" latinLnBrk="0" hangingPunct="1"/>
            <a:r>
              <a:rPr kumimoji="0" lang="fr-FR"/>
              <a:t>Troisième niveau</a:t>
            </a:r>
          </a:p>
          <a:p>
            <a:pPr lvl="3" eaLnBrk="1" latinLnBrk="0" hangingPunct="1"/>
            <a:r>
              <a:rPr kumimoji="0" lang="fr-FR"/>
              <a:t>Quatrième niveau</a:t>
            </a:r>
          </a:p>
          <a:p>
            <a:pPr lvl="4" eaLnBrk="1" latinLnBrk="0" hangingPunct="1"/>
            <a:r>
              <a:rPr kumimoji="0" lang="fr-FR"/>
              <a:t>Cinquième niveau</a:t>
            </a:r>
            <a:endParaRPr kumimoji="0" lang="en-US"/>
          </a:p>
        </p:txBody>
      </p:sp>
      <p:sp>
        <p:nvSpPr>
          <p:cNvPr id="29" name="Rectangle 3"/>
          <p:cNvSpPr>
            <a:spLocks noGrp="1"/>
          </p:cNvSpPr>
          <p:nvPr>
            <p:ph type="dt" sz="half" idx="2"/>
          </p:nvPr>
        </p:nvSpPr>
        <p:spPr>
          <a:xfrm>
            <a:off x="88900" y="6559361"/>
            <a:ext cx="3251200" cy="244475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lang="fr-FR" sz="1200">
                <a:solidFill>
                  <a:schemeClr val="tx2"/>
                </a:solidFill>
              </a:defRPr>
            </a:lvl1pPr>
            <a:extLst/>
          </a:lstStyle>
          <a:p>
            <a:fld id="{B8021DDE-D1B8-2849-88C3-BEC944A8092C}" type="datetimeFigureOut">
              <a:rPr lang="fr-FR" smtClean="0"/>
              <a:t>19/05/2022</a:t>
            </a:fld>
            <a:endParaRPr lang="fr-FR"/>
          </a:p>
        </p:txBody>
      </p:sp>
      <p:sp>
        <p:nvSpPr>
          <p:cNvPr id="20" name="Rectangle 25"/>
          <p:cNvSpPr>
            <a:spLocks noGrp="1"/>
          </p:cNvSpPr>
          <p:nvPr>
            <p:ph type="ftr" sz="quarter" idx="3"/>
          </p:nvPr>
        </p:nvSpPr>
        <p:spPr>
          <a:xfrm>
            <a:off x="3994204" y="6558153"/>
            <a:ext cx="6197600" cy="246888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lang="fr-FR" sz="1200">
                <a:solidFill>
                  <a:schemeClr val="tx2"/>
                </a:solidFill>
              </a:defRPr>
            </a:lvl1pPr>
            <a:extLst/>
          </a:lstStyle>
          <a:p>
            <a:endParaRPr lang="fr-FR"/>
          </a:p>
        </p:txBody>
      </p:sp>
      <p:sp>
        <p:nvSpPr>
          <p:cNvPr id="23" name="Rectangle 16"/>
          <p:cNvSpPr>
            <a:spLocks noGrp="1"/>
          </p:cNvSpPr>
          <p:nvPr>
            <p:ph type="sldNum" sz="quarter" idx="4"/>
          </p:nvPr>
        </p:nvSpPr>
        <p:spPr>
          <a:xfrm>
            <a:off x="10896600" y="6559361"/>
            <a:ext cx="1219200" cy="244475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lang="fr-FR" sz="1200">
                <a:solidFill>
                  <a:schemeClr val="tx2"/>
                </a:solidFill>
              </a:defRPr>
            </a:lvl1pPr>
            <a:extLst/>
          </a:lstStyle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141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  <p:sldLayoutId id="2147483844" r:id="rId13"/>
    <p:sldLayoutId id="2147483845" r:id="rId14"/>
    <p:sldLayoutId id="2147483846" r:id="rId15"/>
    <p:sldLayoutId id="2147483847" r:id="rId16"/>
    <p:sldLayoutId id="2147483848" r:id="rId17"/>
    <p:sldLayoutId id="2147483849" r:id="rId18"/>
    <p:sldLayoutId id="2147483850" r:id="rId19"/>
    <p:sldLayoutId id="2147483851" r:id="rId20"/>
    <p:sldLayoutId id="2147483852" r:id="rId21"/>
    <p:sldLayoutId id="2147483853" r:id="rId22"/>
    <p:sldLayoutId id="2147483854" r:id="rId23"/>
    <p:sldLayoutId id="2147483855" r:id="rId24"/>
    <p:sldLayoutId id="2147483856" r:id="rId25"/>
    <p:sldLayoutId id="2147483857" r:id="rId26"/>
    <p:sldLayoutId id="2147483858" r:id="rId27"/>
    <p:sldLayoutId id="2147483859" r:id="rId28"/>
  </p:sldLayoutIdLst>
  <p:transition>
    <p:fade/>
  </p:transition>
  <p:txStyles>
    <p:titleStyle>
      <a:lvl1pPr algn="l" rtl="0" eaLnBrk="1" latinLnBrk="0" hangingPunct="1">
        <a:spcBef>
          <a:spcPct val="0"/>
        </a:spcBef>
        <a:buNone/>
        <a:defRPr kumimoji="0" lang="fr-FR" sz="3200" cap="all" baseline="0">
          <a:solidFill>
            <a:schemeClr val="tx2"/>
          </a:solidFill>
          <a:effectLst>
            <a:outerShdw blurRad="51000" dist="370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latinLnBrk="0" hangingPunct="1">
        <a:defRPr kumimoji="0" lang="fr-FR">
          <a:solidFill>
            <a:schemeClr val="tx2"/>
          </a:solidFill>
        </a:defRPr>
      </a:lvl2pPr>
      <a:lvl3pPr eaLnBrk="1" latinLnBrk="0" hangingPunct="1">
        <a:defRPr kumimoji="0" lang="fr-FR">
          <a:solidFill>
            <a:schemeClr val="tx2"/>
          </a:solidFill>
        </a:defRPr>
      </a:lvl3pPr>
      <a:lvl4pPr eaLnBrk="1" latinLnBrk="0" hangingPunct="1">
        <a:defRPr kumimoji="0" lang="fr-FR">
          <a:solidFill>
            <a:schemeClr val="tx2"/>
          </a:solidFill>
        </a:defRPr>
      </a:lvl4pPr>
      <a:lvl5pPr eaLnBrk="1" latinLnBrk="0" hangingPunct="1">
        <a:defRPr kumimoji="0" lang="fr-FR">
          <a:solidFill>
            <a:schemeClr val="tx2"/>
          </a:solidFill>
        </a:defRPr>
      </a:lvl5pPr>
      <a:lvl6pPr eaLnBrk="1" latinLnBrk="0" hangingPunct="1">
        <a:defRPr kumimoji="0" lang="fr-FR">
          <a:solidFill>
            <a:schemeClr val="tx2"/>
          </a:solidFill>
        </a:defRPr>
      </a:lvl6pPr>
      <a:lvl7pPr eaLnBrk="1" latinLnBrk="0" hangingPunct="1">
        <a:defRPr kumimoji="0" lang="fr-FR">
          <a:solidFill>
            <a:schemeClr val="tx2"/>
          </a:solidFill>
        </a:defRPr>
      </a:lvl7pPr>
      <a:lvl8pPr eaLnBrk="1" latinLnBrk="0" hangingPunct="1">
        <a:defRPr kumimoji="0" lang="fr-FR">
          <a:solidFill>
            <a:schemeClr val="tx2"/>
          </a:solidFill>
        </a:defRPr>
      </a:lvl8pPr>
      <a:lvl9pPr eaLnBrk="1" latinLnBrk="0" hangingPunct="1">
        <a:defRPr kumimoji="0" lang="fr-FR">
          <a:solidFill>
            <a:schemeClr val="tx2"/>
          </a:solidFill>
        </a:defRPr>
      </a:lvl9pPr>
      <a:extLst/>
    </p:titleStyle>
    <p:bodyStyle>
      <a:lvl1pPr marL="342900" indent="-342900" algn="l" rtl="0" eaLnBrk="1" latinLnBrk="0" hangingPunct="1">
        <a:spcBef>
          <a:spcPct val="20000"/>
        </a:spcBef>
        <a:buChar char="•"/>
        <a:defRPr kumimoji="0" lang="fr-FR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har char="–"/>
        <a:defRPr kumimoji="0" lang="fr-FR"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har char="–"/>
        <a:defRPr kumimoji="0" lang="fr-FR"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har char="»"/>
        <a:defRPr kumimoji="0" lang="fr-FR"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4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r 2"/>
          <p:cNvGrpSpPr/>
          <p:nvPr/>
        </p:nvGrpSpPr>
        <p:grpSpPr>
          <a:xfrm>
            <a:off x="3364521" y="3755503"/>
            <a:ext cx="5593396" cy="2619074"/>
            <a:chOff x="3364521" y="3969800"/>
            <a:chExt cx="5593396" cy="2619074"/>
          </a:xfrm>
        </p:grpSpPr>
        <p:sp>
          <p:nvSpPr>
            <p:cNvPr id="12" name="Sous-titre 2"/>
            <p:cNvSpPr txBox="1">
              <a:spLocks/>
            </p:cNvSpPr>
            <p:nvPr/>
          </p:nvSpPr>
          <p:spPr>
            <a:xfrm>
              <a:off x="3364521" y="3996586"/>
              <a:ext cx="5593396" cy="259228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77500" lnSpcReduction="20000"/>
            </a:bodyPr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br>
                <a:rPr lang="fr-FR" sz="2900" i="1" dirty="0"/>
              </a:br>
              <a:br>
                <a:rPr lang="fr-FR" sz="2900" i="1" dirty="0"/>
              </a:br>
              <a:br>
                <a:rPr lang="fr-FR" sz="2900" i="1" dirty="0"/>
              </a:br>
              <a:br>
                <a:rPr lang="fr-FR" sz="2600" dirty="0"/>
              </a:br>
              <a:endParaRPr lang="fr-FR" sz="2600" dirty="0"/>
            </a:p>
            <a:p>
              <a:pPr>
                <a:defRPr/>
              </a:pPr>
              <a:br>
                <a:rPr lang="fr-FR" sz="2600" dirty="0">
                  <a:solidFill>
                    <a:schemeClr val="bg1"/>
                  </a:solidFill>
                </a:rPr>
              </a:br>
              <a:br>
                <a:rPr lang="fr-FR" sz="2600" dirty="0">
                  <a:solidFill>
                    <a:schemeClr val="bg1"/>
                  </a:solidFill>
                </a:rPr>
              </a:br>
              <a:br>
                <a:rPr lang="fr-FR" sz="2600" dirty="0">
                  <a:solidFill>
                    <a:schemeClr val="bg1"/>
                  </a:solidFill>
                </a:rPr>
              </a:br>
              <a:endParaRPr lang="en-US" sz="34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9" name="Text Box 4"/>
            <p:cNvSpPr txBox="1">
              <a:spLocks noChangeArrowheads="1"/>
            </p:cNvSpPr>
            <p:nvPr/>
          </p:nvSpPr>
          <p:spPr bwMode="auto">
            <a:xfrm>
              <a:off x="4795040" y="3969800"/>
              <a:ext cx="27110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fr-FR" sz="3600" dirty="0">
                  <a:latin typeface="Calibri" panose="020F0502020204030204"/>
                  <a:cs typeface="Corbel"/>
                </a:rPr>
                <a:t>Dr Gilles Russ</a:t>
              </a:r>
              <a:endParaRPr lang="fr-FR" sz="3200" dirty="0">
                <a:latin typeface="Calibri" panose="020F0502020204030204"/>
                <a:cs typeface="Corbel"/>
              </a:endParaRPr>
            </a:p>
          </p:txBody>
        </p:sp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69438" y="4721589"/>
              <a:ext cx="1608107" cy="648000"/>
            </a:xfrm>
            <a:prstGeom prst="rect">
              <a:avLst/>
            </a:prstGeom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5808" y="4709866"/>
              <a:ext cx="1319140" cy="64800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14300" prst="artDeco"/>
            </a:sp3d>
          </p:spPr>
        </p:pic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777EAFE4-17D4-C341-90BA-BECEB685F0A3}"/>
              </a:ext>
            </a:extLst>
          </p:cNvPr>
          <p:cNvSpPr txBox="1"/>
          <p:nvPr/>
        </p:nvSpPr>
        <p:spPr>
          <a:xfrm>
            <a:off x="2434804" y="5343637"/>
            <a:ext cx="73223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Centre de Pathologie et d’Imagerie, Paris 14</a:t>
            </a:r>
            <a:r>
              <a:rPr lang="fr-FR" sz="2000" baseline="300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ème</a:t>
            </a:r>
            <a:br>
              <a:rPr lang="fr-FR" sz="20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fr-FR" sz="20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Service des Pathologies Thyroïdiennes et Tumeurs Endocrines, </a:t>
            </a:r>
            <a:r>
              <a:rPr lang="fr-FR" sz="200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APHP</a:t>
            </a:r>
            <a:r>
              <a:rPr lang="fr-FR" sz="20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br>
              <a:rPr lang="fr-FR" sz="20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fr-FR" sz="20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Hôpital de la Pitié-Salpêtrière, F-75013, Paris, France</a:t>
            </a:r>
          </a:p>
          <a:p>
            <a:pPr algn="ctr"/>
            <a:r>
              <a:rPr lang="fr-FR" sz="20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Sorbonne Université </a:t>
            </a:r>
            <a:r>
              <a:rPr lang="fr-FR" sz="200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GRC</a:t>
            </a:r>
            <a:r>
              <a:rPr lang="fr-FR" sz="20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n°16</a:t>
            </a:r>
            <a:endParaRPr lang="fr-FR" sz="2000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030E781-4338-0D40-A728-B6346755FE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8780" y="4609357"/>
            <a:ext cx="1676400" cy="495300"/>
          </a:xfrm>
          <a:prstGeom prst="rect">
            <a:avLst/>
          </a:prstGeom>
        </p:spPr>
      </p:pic>
      <p:sp>
        <p:nvSpPr>
          <p:cNvPr id="14" name="Titre 1">
            <a:extLst>
              <a:ext uri="{FF2B5EF4-FFF2-40B4-BE49-F238E27FC236}">
                <a16:creationId xmlns:a16="http://schemas.microsoft.com/office/drawing/2014/main" id="{5EDFF8BA-9F92-8149-A1C6-42A3D10968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1941941"/>
            <a:ext cx="10363200" cy="1470025"/>
          </a:xfrm>
          <a:solidFill>
            <a:srgbClr val="9087E0"/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algn="ctr"/>
            <a:r>
              <a:rPr lang="fr-FR" cap="none" dirty="0">
                <a:solidFill>
                  <a:schemeClr val="tx1"/>
                </a:solidFill>
              </a:rPr>
              <a:t>Cas Clinique EU-</a:t>
            </a:r>
            <a:r>
              <a:rPr lang="fr-FR" cap="none" dirty="0" err="1">
                <a:solidFill>
                  <a:schemeClr val="tx1"/>
                </a:solidFill>
              </a:rPr>
              <a:t>TIRADS</a:t>
            </a:r>
            <a:r>
              <a:rPr lang="fr-FR" cap="none" dirty="0">
                <a:solidFill>
                  <a:schemeClr val="tx1"/>
                </a:solidFill>
              </a:rPr>
              <a:t> et Radiofréquence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66E91EF-A04E-E649-9E93-CDDCFB71556F}"/>
              </a:ext>
            </a:extLst>
          </p:cNvPr>
          <p:cNvSpPr txBox="1"/>
          <p:nvPr/>
        </p:nvSpPr>
        <p:spPr>
          <a:xfrm>
            <a:off x="1583018" y="261897"/>
            <a:ext cx="9180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Journée de Printemps du </a:t>
            </a:r>
            <a:r>
              <a:rPr lang="fr-FR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CIREOL</a:t>
            </a:r>
            <a:r>
              <a:rPr lang="fr-FR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2022 </a:t>
            </a:r>
            <a:br>
              <a:rPr lang="fr-FR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Carcinomes des voies aérodigestives et de la thyroïde</a:t>
            </a:r>
          </a:p>
        </p:txBody>
      </p:sp>
    </p:spTree>
    <p:extLst>
      <p:ext uri="{BB962C8B-B14F-4D97-AF65-F5344CB8AC3E}">
        <p14:creationId xmlns:p14="http://schemas.microsoft.com/office/powerpoint/2010/main" val="1862883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èche vers la droite 3"/>
          <p:cNvSpPr/>
          <p:nvPr/>
        </p:nvSpPr>
        <p:spPr>
          <a:xfrm>
            <a:off x="401718" y="1298085"/>
            <a:ext cx="978408" cy="484632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786FCB1-6FA3-DB40-9F35-AB0F7F47CE87}"/>
              </a:ext>
            </a:extLst>
          </p:cNvPr>
          <p:cNvSpPr txBox="1"/>
          <p:nvPr/>
        </p:nvSpPr>
        <p:spPr>
          <a:xfrm>
            <a:off x="1614818" y="1266186"/>
            <a:ext cx="10175464" cy="470898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Patient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Comprenant les enjeux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Acceptant le principe et la surveillance : décision partagée +++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Age &gt; 40 – 60 ans</a:t>
            </a:r>
            <a:b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Equipe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multidisciplinaire entrainée +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-convocation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Nodule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solitaire &gt;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multifocalité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: pas forcément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(Nagaoka, World J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Surg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2021)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Sans signe d’extension extra-thyroïdienne macroscopique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cN0 et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échographiquement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N0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Stable si échographie antérieure disponible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9DF4F54-EDCD-B441-9271-84E56E68F166}"/>
              </a:ext>
            </a:extLst>
          </p:cNvPr>
          <p:cNvSpPr txBox="1"/>
          <p:nvPr/>
        </p:nvSpPr>
        <p:spPr>
          <a:xfrm>
            <a:off x="6565722" y="6344499"/>
            <a:ext cx="5626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Brito,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Thyroid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2016;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Ghai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Insights Imaging 2021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8" name="Flèche vers la droite 7">
            <a:extLst>
              <a:ext uri="{FF2B5EF4-FFF2-40B4-BE49-F238E27FC236}">
                <a16:creationId xmlns:a16="http://schemas.microsoft.com/office/drawing/2014/main" id="{86473E2A-9DFA-A440-BDFC-E28A1B0E833A}"/>
              </a:ext>
            </a:extLst>
          </p:cNvPr>
          <p:cNvSpPr/>
          <p:nvPr/>
        </p:nvSpPr>
        <p:spPr>
          <a:xfrm>
            <a:off x="431791" y="3186684"/>
            <a:ext cx="978408" cy="484632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9" name="Flèche vers la droite 8">
            <a:extLst>
              <a:ext uri="{FF2B5EF4-FFF2-40B4-BE49-F238E27FC236}">
                <a16:creationId xmlns:a16="http://schemas.microsoft.com/office/drawing/2014/main" id="{2F58BD0C-AF1F-484C-8213-4A09952A357B}"/>
              </a:ext>
            </a:extLst>
          </p:cNvPr>
          <p:cNvSpPr/>
          <p:nvPr/>
        </p:nvSpPr>
        <p:spPr>
          <a:xfrm>
            <a:off x="419332" y="4000059"/>
            <a:ext cx="978408" cy="484632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0B473B06-12DD-2542-83B4-86C82B119E0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04672"/>
          </a:xfrm>
          <a:prstGeom prst="rect">
            <a:avLst/>
          </a:prstGeom>
          <a:solidFill>
            <a:srgbClr val="9087E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fr-FR" sz="3200" cap="all" baseline="0">
                <a:solidFill>
                  <a:schemeClr val="tx2"/>
                </a:solidFill>
                <a:effectLst>
                  <a:outerShdw blurRad="51000" dist="370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latinLnBrk="0" hangingPunct="1">
              <a:defRPr kumimoji="0" lang="fr-FR">
                <a:solidFill>
                  <a:schemeClr val="tx2"/>
                </a:solidFill>
              </a:defRPr>
            </a:lvl2pPr>
            <a:lvl3pPr eaLnBrk="1" latinLnBrk="0" hangingPunct="1">
              <a:defRPr kumimoji="0" lang="fr-FR">
                <a:solidFill>
                  <a:schemeClr val="tx2"/>
                </a:solidFill>
              </a:defRPr>
            </a:lvl3pPr>
            <a:lvl4pPr eaLnBrk="1" latinLnBrk="0" hangingPunct="1">
              <a:defRPr kumimoji="0" lang="fr-FR">
                <a:solidFill>
                  <a:schemeClr val="tx2"/>
                </a:solidFill>
              </a:defRPr>
            </a:lvl4pPr>
            <a:lvl5pPr eaLnBrk="1" latinLnBrk="0" hangingPunct="1">
              <a:defRPr kumimoji="0" lang="fr-FR">
                <a:solidFill>
                  <a:schemeClr val="tx2"/>
                </a:solidFill>
              </a:defRPr>
            </a:lvl5pPr>
            <a:lvl6pPr eaLnBrk="1" latinLnBrk="0" hangingPunct="1">
              <a:defRPr kumimoji="0" lang="fr-FR">
                <a:solidFill>
                  <a:schemeClr val="tx2"/>
                </a:solidFill>
              </a:defRPr>
            </a:lvl6pPr>
            <a:lvl7pPr eaLnBrk="1" latinLnBrk="0" hangingPunct="1">
              <a:defRPr kumimoji="0" lang="fr-FR">
                <a:solidFill>
                  <a:schemeClr val="tx2"/>
                </a:solidFill>
              </a:defRPr>
            </a:lvl7pPr>
            <a:lvl8pPr eaLnBrk="1" latinLnBrk="0" hangingPunct="1">
              <a:defRPr kumimoji="0" lang="fr-FR">
                <a:solidFill>
                  <a:schemeClr val="tx2"/>
                </a:solidFill>
              </a:defRPr>
            </a:lvl8pPr>
            <a:lvl9pPr eaLnBrk="1" latinLnBrk="0" hangingPunct="1">
              <a:defRPr kumimoji="0" lang="fr-FR">
                <a:solidFill>
                  <a:schemeClr val="tx2"/>
                </a:solidFill>
              </a:defRPr>
            </a:lvl9pPr>
            <a:extLst/>
          </a:lstStyle>
          <a:p>
            <a:pPr algn="ctr"/>
            <a:r>
              <a:rPr lang="fr-FR" kern="0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Quand envisager une surveillance active ?</a:t>
            </a:r>
          </a:p>
        </p:txBody>
      </p:sp>
    </p:spTree>
    <p:extLst>
      <p:ext uri="{BB962C8B-B14F-4D97-AF65-F5344CB8AC3E}">
        <p14:creationId xmlns:p14="http://schemas.microsoft.com/office/powerpoint/2010/main" val="30889698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A8574C38-5727-8244-82B6-BBC7878EA69C}"/>
              </a:ext>
            </a:extLst>
          </p:cNvPr>
          <p:cNvSpPr txBox="1"/>
          <p:nvPr/>
        </p:nvSpPr>
        <p:spPr>
          <a:xfrm>
            <a:off x="1365956" y="2641600"/>
            <a:ext cx="94600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de surcroît la patiente est sous anticoagulants, </a:t>
            </a:r>
            <a:br>
              <a:rPr lang="fr-FR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 geste est-il quand même possible ?</a:t>
            </a:r>
          </a:p>
        </p:txBody>
      </p:sp>
    </p:spTree>
    <p:extLst>
      <p:ext uri="{BB962C8B-B14F-4D97-AF65-F5344CB8AC3E}">
        <p14:creationId xmlns:p14="http://schemas.microsoft.com/office/powerpoint/2010/main" val="19187454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8CA76F-0804-834A-A1DA-AFEF9D626720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>
            <a:normAutofit fontScale="90000"/>
          </a:bodyPr>
          <a:lstStyle/>
          <a:p>
            <a:r>
              <a:rPr lang="fr-FR" sz="3600" dirty="0">
                <a:latin typeface="+mn-lt"/>
              </a:rPr>
              <a:t>Et si on veut vraiment traiter un patient sous anticoagulants ?</a:t>
            </a:r>
            <a:br>
              <a:rPr lang="fr-FR" sz="3600" dirty="0">
                <a:latin typeface="+mn-lt"/>
              </a:rPr>
            </a:br>
            <a:r>
              <a:rPr lang="fr-FR" sz="3600" dirty="0">
                <a:latin typeface="+mn-lt"/>
              </a:rPr>
              <a:t>Recommandations sur les gestes à risque hémorragique élevé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2EE51AE-158D-BB4C-BE2A-64D5B1BE2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1035"/>
            <a:ext cx="12192000" cy="316834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F9BE020-C90E-C048-B168-1ACA7A46E5AD}"/>
              </a:ext>
            </a:extLst>
          </p:cNvPr>
          <p:cNvSpPr txBox="1"/>
          <p:nvPr/>
        </p:nvSpPr>
        <p:spPr>
          <a:xfrm>
            <a:off x="4321743" y="6237171"/>
            <a:ext cx="7817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Tournier L, Journal d’Imagerie Diagnostique et Interventionnelle 2021; 4: 104-107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5D681D1-71A3-F242-BBF8-1792D29EA6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30" y="4075782"/>
            <a:ext cx="7056000" cy="184652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BD12081-769F-B042-9533-C0D21AAAD1D4}"/>
              </a:ext>
            </a:extLst>
          </p:cNvPr>
          <p:cNvSpPr txBox="1"/>
          <p:nvPr/>
        </p:nvSpPr>
        <p:spPr>
          <a:xfrm>
            <a:off x="5082882" y="1990544"/>
            <a:ext cx="26883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Innohep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Fraxiparine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Lovenox</a:t>
            </a:r>
          </a:p>
        </p:txBody>
      </p:sp>
    </p:spTree>
    <p:extLst>
      <p:ext uri="{BB962C8B-B14F-4D97-AF65-F5344CB8AC3E}">
        <p14:creationId xmlns:p14="http://schemas.microsoft.com/office/powerpoint/2010/main" val="38749464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Soyez bien attentif : </a:t>
            </a:r>
          </a:p>
          <a:p>
            <a:pPr lvl="1"/>
            <a:r>
              <a:rPr lang="fr-FR" dirty="0">
                <a:solidFill>
                  <a:schemeClr val="bg1"/>
                </a:solidFill>
              </a:rPr>
              <a:t>quand un nodule est exclusivement solide à son homogénéité</a:t>
            </a:r>
          </a:p>
          <a:p>
            <a:pPr lvl="1"/>
            <a:r>
              <a:rPr lang="fr-FR" dirty="0">
                <a:solidFill>
                  <a:schemeClr val="bg1"/>
                </a:solidFill>
              </a:rPr>
              <a:t>À la </a:t>
            </a:r>
            <a:r>
              <a:rPr lang="fr-FR" dirty="0" err="1">
                <a:solidFill>
                  <a:schemeClr val="bg1"/>
                </a:solidFill>
              </a:rPr>
              <a:t>cellularité</a:t>
            </a:r>
            <a:r>
              <a:rPr lang="fr-FR" dirty="0">
                <a:solidFill>
                  <a:schemeClr val="bg1"/>
                </a:solidFill>
              </a:rPr>
              <a:t> des prélèvements cytologiques et à leur score Bethesda</a:t>
            </a:r>
          </a:p>
          <a:p>
            <a:endParaRPr lang="fr-FR" dirty="0">
              <a:solidFill>
                <a:schemeClr val="bg1"/>
              </a:solidFill>
            </a:endParaRPr>
          </a:p>
          <a:p>
            <a:r>
              <a:rPr lang="fr-FR" dirty="0">
                <a:solidFill>
                  <a:schemeClr val="bg1"/>
                </a:solidFill>
              </a:rPr>
              <a:t>La décision de traitement par radiofréquence d’un nodule thyroïdien dépend de nombreux facteurs  à prendre en compte. Il est donc nécessaire:</a:t>
            </a:r>
          </a:p>
          <a:p>
            <a:pPr lvl="1"/>
            <a:r>
              <a:rPr lang="fr-FR" dirty="0">
                <a:solidFill>
                  <a:schemeClr val="bg1"/>
                </a:solidFill>
              </a:rPr>
              <a:t>D’avoir de bonnes bases en </a:t>
            </a:r>
            <a:r>
              <a:rPr lang="fr-FR" dirty="0" err="1">
                <a:solidFill>
                  <a:schemeClr val="bg1"/>
                </a:solidFill>
              </a:rPr>
              <a:t>thyroïdologie</a:t>
            </a:r>
            <a:endParaRPr lang="fr-FR" dirty="0">
              <a:solidFill>
                <a:schemeClr val="bg1"/>
              </a:solidFill>
            </a:endParaRPr>
          </a:p>
          <a:p>
            <a:pPr lvl="1"/>
            <a:r>
              <a:rPr lang="fr-FR" dirty="0">
                <a:solidFill>
                  <a:schemeClr val="bg1"/>
                </a:solidFill>
              </a:rPr>
              <a:t>D’avoir une bonne maitrise de l’échographie thyroïdienne et des ponctions</a:t>
            </a:r>
          </a:p>
          <a:p>
            <a:pPr lvl="1"/>
            <a:r>
              <a:rPr lang="fr-FR" dirty="0">
                <a:solidFill>
                  <a:schemeClr val="bg1"/>
                </a:solidFill>
              </a:rPr>
              <a:t>D’effectuer une étude clinique et échographique très détaillée</a:t>
            </a:r>
          </a:p>
          <a:p>
            <a:pPr lvl="1"/>
            <a:r>
              <a:rPr lang="fr-FR" dirty="0">
                <a:solidFill>
                  <a:schemeClr val="bg1"/>
                </a:solidFill>
              </a:rPr>
              <a:t>De bien informer le patient : décision partagée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408C827F-83CA-6848-90A1-7AF2B10C9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04672"/>
          </a:xfrm>
          <a:solidFill>
            <a:srgbClr val="9087E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r>
              <a:rPr lang="fr-FR" cap="none" dirty="0">
                <a:solidFill>
                  <a:schemeClr val="tx1"/>
                </a:solidFill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13654120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4654296"/>
            <a:ext cx="11286744" cy="1801368"/>
          </a:xfrm>
        </p:spPr>
        <p:txBody>
          <a:bodyPr>
            <a:normAutofit fontScale="92500"/>
          </a:bodyPr>
          <a:lstStyle/>
          <a:p>
            <a:r>
              <a:rPr lang="fr-FR" dirty="0">
                <a:solidFill>
                  <a:schemeClr val="bg1"/>
                </a:solidFill>
              </a:rPr>
              <a:t>Quel est le score EU-</a:t>
            </a:r>
            <a:r>
              <a:rPr lang="fr-FR" dirty="0" err="1">
                <a:solidFill>
                  <a:schemeClr val="bg1"/>
                </a:solidFill>
              </a:rPr>
              <a:t>TIRADS</a:t>
            </a:r>
            <a:r>
              <a:rPr lang="fr-FR" dirty="0">
                <a:solidFill>
                  <a:schemeClr val="bg1"/>
                </a:solidFill>
              </a:rPr>
              <a:t> ?</a:t>
            </a:r>
          </a:p>
          <a:p>
            <a:r>
              <a:rPr lang="fr-FR" dirty="0">
                <a:solidFill>
                  <a:schemeClr val="bg1"/>
                </a:solidFill>
              </a:rPr>
              <a:t>Quel élément semble péjoratif sur ces images ?</a:t>
            </a:r>
          </a:p>
          <a:p>
            <a:r>
              <a:rPr lang="fr-FR" dirty="0">
                <a:solidFill>
                  <a:schemeClr val="bg1"/>
                </a:solidFill>
              </a:rPr>
              <a:t>La patiente vous fournit un compte-rendu cytologique mentionnant un résultat cytologique pauci-cellulaire sans caractère suspect. Quel commentaire faites-vous ? Que conseillez-vous ?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3900D378-7D26-6444-81A6-1EF99B8FB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04672"/>
          </a:xfrm>
          <a:solidFill>
            <a:srgbClr val="9087E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 fontScale="90000"/>
          </a:bodyPr>
          <a:lstStyle/>
          <a:p>
            <a:r>
              <a:rPr lang="fr-FR" cap="none" dirty="0">
                <a:solidFill>
                  <a:schemeClr val="tx1"/>
                </a:solidFill>
              </a:rPr>
              <a:t>Une première patiente vient vous consulter pour avis sur une radiofréquence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6DB1320-7A3C-4142-85A4-6214364C2C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079" y="1085835"/>
            <a:ext cx="4533900" cy="34036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9EA8997-7441-4847-BAE7-4CDFF34AF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9100" y="1085835"/>
            <a:ext cx="4546600" cy="34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1820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B161EF4B-AACD-5842-9AC5-1D6F5E3762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 flipH="1">
            <a:off x="530690" y="2094609"/>
            <a:ext cx="5083631" cy="3760985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267F8AC-5A2B-564A-A73A-9EE265B744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873"/>
          <a:stretch/>
        </p:blipFill>
        <p:spPr>
          <a:xfrm rot="16200000" flipH="1">
            <a:off x="6125935" y="1403353"/>
            <a:ext cx="5083629" cy="5143500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CFE14FAB-9822-E14C-94FB-F6A6868E4B0E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904672"/>
          </a:xfrm>
          <a:prstGeom prst="rect">
            <a:avLst/>
          </a:prstGeom>
          <a:solidFill>
            <a:srgbClr val="9087E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 fontScale="9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lang="fr-FR" sz="3200" cap="all" baseline="0">
                <a:solidFill>
                  <a:schemeClr val="tx2"/>
                </a:solidFill>
                <a:effectLst>
                  <a:outerShdw blurRad="51000" dist="37000" dir="5400000" algn="tl" rotWithShape="0">
                    <a:srgbClr val="000000">
                      <a:alpha val="25000"/>
                    </a:srgbClr>
                  </a:outerShdw>
                </a:effectLst>
                <a:latin typeface="Calibri" charset="0"/>
                <a:ea typeface="Calibri" charset="0"/>
                <a:cs typeface="Calibri" charset="0"/>
              </a:defRPr>
            </a:lvl1pPr>
            <a:lvl2pPr eaLnBrk="1" latinLnBrk="0" hangingPunct="1">
              <a:defRPr kumimoji="0" lang="fr-FR">
                <a:solidFill>
                  <a:schemeClr val="tx2"/>
                </a:solidFill>
              </a:defRPr>
            </a:lvl2pPr>
            <a:lvl3pPr eaLnBrk="1" latinLnBrk="0" hangingPunct="1">
              <a:defRPr kumimoji="0" lang="fr-FR">
                <a:solidFill>
                  <a:schemeClr val="tx2"/>
                </a:solidFill>
              </a:defRPr>
            </a:lvl3pPr>
            <a:lvl4pPr eaLnBrk="1" latinLnBrk="0" hangingPunct="1">
              <a:defRPr kumimoji="0" lang="fr-FR">
                <a:solidFill>
                  <a:schemeClr val="tx2"/>
                </a:solidFill>
              </a:defRPr>
            </a:lvl4pPr>
            <a:lvl5pPr eaLnBrk="1" latinLnBrk="0" hangingPunct="1">
              <a:defRPr kumimoji="0" lang="fr-FR">
                <a:solidFill>
                  <a:schemeClr val="tx2"/>
                </a:solidFill>
              </a:defRPr>
            </a:lvl5pPr>
            <a:lvl6pPr eaLnBrk="1" latinLnBrk="0" hangingPunct="1">
              <a:defRPr kumimoji="0" lang="fr-FR">
                <a:solidFill>
                  <a:schemeClr val="tx2"/>
                </a:solidFill>
              </a:defRPr>
            </a:lvl6pPr>
            <a:lvl7pPr eaLnBrk="1" latinLnBrk="0" hangingPunct="1">
              <a:defRPr kumimoji="0" lang="fr-FR">
                <a:solidFill>
                  <a:schemeClr val="tx2"/>
                </a:solidFill>
              </a:defRPr>
            </a:lvl7pPr>
            <a:lvl8pPr eaLnBrk="1" latinLnBrk="0" hangingPunct="1">
              <a:defRPr kumimoji="0" lang="fr-FR">
                <a:solidFill>
                  <a:schemeClr val="tx2"/>
                </a:solidFill>
              </a:defRPr>
            </a:lvl8pPr>
            <a:lvl9pPr eaLnBrk="1" latinLnBrk="0" hangingPunct="1">
              <a:defRPr kumimoji="0" lang="fr-FR">
                <a:solidFill>
                  <a:schemeClr val="tx2"/>
                </a:solidFill>
              </a:defRPr>
            </a:lvl9pPr>
            <a:extLst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51000" dist="370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alibri" charset="0"/>
                <a:cs typeface="Calibri" charset="0"/>
              </a:rPr>
              <a:t>Une seconde patiente vient vous consulter pour avis sur une radiofréquence</a:t>
            </a:r>
          </a:p>
        </p:txBody>
      </p:sp>
    </p:spTree>
    <p:extLst>
      <p:ext uri="{BB962C8B-B14F-4D97-AF65-F5344CB8AC3E}">
        <p14:creationId xmlns:p14="http://schemas.microsoft.com/office/powerpoint/2010/main" val="229945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54"/>
    </mc:Choice>
    <mc:Fallback xmlns="">
      <p:transition spd="slow" advTm="17454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3900D378-7D26-6444-81A6-1EF99B8FB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04672"/>
          </a:xfrm>
          <a:solidFill>
            <a:srgbClr val="9087E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r>
              <a:rPr lang="fr-FR" cap="none" dirty="0">
                <a:solidFill>
                  <a:schemeClr val="tx1"/>
                </a:solidFill>
              </a:rPr>
              <a:t>Voici l’aspect échographique de son nodule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BDC5CBE4-FC8C-D942-B49E-FEA1894750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4654296"/>
            <a:ext cx="11286744" cy="1801368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Quel est le score EU-</a:t>
            </a:r>
            <a:r>
              <a:rPr lang="fr-FR" dirty="0" err="1">
                <a:solidFill>
                  <a:schemeClr val="bg1"/>
                </a:solidFill>
              </a:rPr>
              <a:t>TIRADS</a:t>
            </a:r>
            <a:r>
              <a:rPr lang="fr-FR" dirty="0">
                <a:solidFill>
                  <a:schemeClr val="bg1"/>
                </a:solidFill>
              </a:rPr>
              <a:t> ?</a:t>
            </a:r>
          </a:p>
          <a:p>
            <a:r>
              <a:rPr lang="fr-FR" dirty="0">
                <a:solidFill>
                  <a:schemeClr val="bg1"/>
                </a:solidFill>
              </a:rPr>
              <a:t>La patiente se plaint d’une sensation de tuméfaction gênante à la déglutition. Celle-ci vous paraît-elle en relation avec le nodule ?</a:t>
            </a:r>
          </a:p>
          <a:p>
            <a:r>
              <a:rPr lang="fr-FR" dirty="0">
                <a:solidFill>
                  <a:schemeClr val="bg1"/>
                </a:solidFill>
              </a:rPr>
              <a:t>Quels éléments anatomiques devez-vous étudier ?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E972423-F138-1D4C-970C-BE91DD662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857" y="1390133"/>
            <a:ext cx="4533900" cy="29972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4854049-1BF5-5B4D-9FAB-5FDA0E38C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7245" y="1390133"/>
            <a:ext cx="4533900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813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3900D378-7D26-6444-81A6-1EF99B8FB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04672"/>
          </a:xfrm>
          <a:solidFill>
            <a:srgbClr val="9087E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r>
              <a:rPr lang="fr-FR" cap="none" dirty="0">
                <a:solidFill>
                  <a:schemeClr val="tx1"/>
                </a:solidFill>
              </a:rPr>
              <a:t>Le nodule est à droite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92BB4C4-489E-FD45-A6FE-D59F67F23E09}"/>
              </a:ext>
            </a:extLst>
          </p:cNvPr>
          <p:cNvSpPr txBox="1"/>
          <p:nvPr/>
        </p:nvSpPr>
        <p:spPr>
          <a:xfrm>
            <a:off x="4204103" y="5597727"/>
            <a:ext cx="3783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Absence d’</a:t>
            </a:r>
            <a:r>
              <a:rPr lang="fr-FR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arteria</a:t>
            </a:r>
            <a:r>
              <a:rPr lang="fr-FR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lusoria</a:t>
            </a:r>
            <a:endParaRPr lang="fr-FR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69C559E-9C43-D54C-A11A-9E56CA5AF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352550"/>
            <a:ext cx="914400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7515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3900D378-7D26-6444-81A6-1EF99B8FB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04672"/>
          </a:xfrm>
          <a:solidFill>
            <a:srgbClr val="9087E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r>
              <a:rPr lang="fr-FR" cap="none" dirty="0">
                <a:solidFill>
                  <a:schemeClr val="tx1"/>
                </a:solidFill>
              </a:rPr>
              <a:t>Et toujours…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F480819-BE34-1148-9FEE-A58078411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977" y="1372159"/>
            <a:ext cx="5765800" cy="3937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C108136-3651-184E-83C9-3AE038720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1923" y="1372159"/>
            <a:ext cx="5753100" cy="393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7111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3900D378-7D26-6444-81A6-1EF99B8FB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04672"/>
          </a:xfrm>
          <a:solidFill>
            <a:srgbClr val="9087E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r>
              <a:rPr lang="fr-FR" cap="none" dirty="0">
                <a:solidFill>
                  <a:schemeClr val="tx1"/>
                </a:solidFill>
              </a:rPr>
              <a:t>Et un autre élément anatomique intéressant en vue d’une AFA</a:t>
            </a:r>
          </a:p>
        </p:txBody>
      </p:sp>
      <p:pic>
        <p:nvPicPr>
          <p:cNvPr id="2" name="12_202204110852064490012.mp4" descr="12_202204110852064490012.mp4">
            <a:hlinkClick r:id="" action="ppaction://media"/>
            <a:extLst>
              <a:ext uri="{FF2B5EF4-FFF2-40B4-BE49-F238E27FC236}">
                <a16:creationId xmlns:a16="http://schemas.microsoft.com/office/drawing/2014/main" id="{62962F48-D693-D44D-87F5-DB7B5EF668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8000" y="2008076"/>
            <a:ext cx="5688000" cy="337764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0D9AE2C-98F5-AF4A-B3C8-F80BE5CE68F7}"/>
              </a:ext>
            </a:extLst>
          </p:cNvPr>
          <p:cNvSpPr txBox="1"/>
          <p:nvPr/>
        </p:nvSpPr>
        <p:spPr>
          <a:xfrm>
            <a:off x="9473051" y="6377444"/>
            <a:ext cx="2718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</a:t>
            </a:r>
            <a:r>
              <a:rPr lang="fr-F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Front </a:t>
            </a:r>
            <a:r>
              <a:rPr lang="fr-FR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Endocrinol</a:t>
            </a:r>
            <a:r>
              <a:rPr lang="fr-F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2021</a:t>
            </a:r>
          </a:p>
        </p:txBody>
      </p:sp>
      <p:pic>
        <p:nvPicPr>
          <p:cNvPr id="6" name="Picture 2" descr="VUE POSTERIEURE ( après&#10;ablation de l’axe aéro-digestif)&#10; ">
            <a:extLst>
              <a:ext uri="{FF2B5EF4-FFF2-40B4-BE49-F238E27FC236}">
                <a16:creationId xmlns:a16="http://schemas.microsoft.com/office/drawing/2014/main" id="{23DF8176-8A43-6347-94F3-3D3A753F3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" t="22038" r="6242" b="4765"/>
          <a:stretch>
            <a:fillRect/>
          </a:stretch>
        </p:blipFill>
        <p:spPr bwMode="auto">
          <a:xfrm>
            <a:off x="6399321" y="2008076"/>
            <a:ext cx="5626100" cy="348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8552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3900D378-7D26-6444-81A6-1EF99B8FB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04672"/>
          </a:xfrm>
          <a:solidFill>
            <a:srgbClr val="9087E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r>
              <a:rPr lang="fr-FR" cap="none" dirty="0">
                <a:solidFill>
                  <a:schemeClr val="tx1"/>
                </a:solidFill>
              </a:rPr>
              <a:t>Quelle séquence thérapeutique proposez-vous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716D026-DF78-4D4D-B4BE-73F5F4EEA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1378655"/>
            <a:ext cx="70104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2860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408C827F-83CA-6848-90A1-7AF2B10C9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04672"/>
          </a:xfrm>
          <a:solidFill>
            <a:srgbClr val="9087E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r>
              <a:rPr lang="fr-FR" cap="none" dirty="0">
                <a:solidFill>
                  <a:schemeClr val="tx1"/>
                </a:solidFill>
              </a:rPr>
              <a:t>Avez-vous bien tout regardé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723C714-A798-4A4A-84D6-972878D00C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20"/>
          <a:stretch/>
        </p:blipFill>
        <p:spPr>
          <a:xfrm>
            <a:off x="2748000" y="1030112"/>
            <a:ext cx="6696000" cy="4232523"/>
          </a:xfrm>
          <a:prstGeom prst="rect">
            <a:avLst/>
          </a:prstGeom>
        </p:spPr>
      </p:pic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95AE483A-0D5C-A84B-95F2-F5D131258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628" y="5499249"/>
            <a:ext cx="11286744" cy="1083734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Quel est le score EU-</a:t>
            </a:r>
            <a:r>
              <a:rPr lang="fr-FR" dirty="0" err="1">
                <a:solidFill>
                  <a:schemeClr val="bg1"/>
                </a:solidFill>
              </a:rPr>
              <a:t>TIRADS</a:t>
            </a:r>
            <a:r>
              <a:rPr lang="fr-FR" dirty="0">
                <a:solidFill>
                  <a:schemeClr val="bg1"/>
                </a:solidFill>
              </a:rPr>
              <a:t> de ce nodule ?</a:t>
            </a:r>
          </a:p>
          <a:p>
            <a:r>
              <a:rPr lang="fr-FR" dirty="0">
                <a:solidFill>
                  <a:schemeClr val="bg1"/>
                </a:solidFill>
              </a:rPr>
              <a:t>Quelles sont au moins en théorie les stratégies thérapeutiques pour ce nodule ?</a:t>
            </a:r>
          </a:p>
        </p:txBody>
      </p:sp>
    </p:spTree>
    <p:extLst>
      <p:ext uri="{BB962C8B-B14F-4D97-AF65-F5344CB8AC3E}">
        <p14:creationId xmlns:p14="http://schemas.microsoft.com/office/powerpoint/2010/main" val="358271708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RK BLUE">
  <a:themeElements>
    <a:clrScheme name="Technique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Randonnée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70000"/>
                <a:satMod val="350000"/>
              </a:schemeClr>
            </a:gs>
          </a:gsLst>
          <a:path path="circle">
            <a:fillToRect l="51000" t="-20000" r="2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25000"/>
                <a:satMod val="350000"/>
              </a:schemeClr>
              <a:schemeClr val="phClr">
                <a:tint val="83000"/>
                <a:satMod val="115000"/>
              </a:schemeClr>
            </a:duotone>
          </a:blip>
          <a:tile tx="0" ty="0" sx="120000" sy="120000" flip="xy" algn="t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3" id="{E6350E97-BF0F-5D4E-9C0B-5F60BCA609E2}" vid="{8885AA2D-E5C3-D247-8798-29657581127A}"/>
    </a:ext>
  </a:extLst>
</a:theme>
</file>

<file path=ppt/theme/theme10.xml><?xml version="1.0" encoding="utf-8"?>
<a:theme xmlns:a="http://schemas.openxmlformats.org/drawingml/2006/main" name="8_DARK BLUE">
  <a:themeElements>
    <a:clrScheme name="Technique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Randonnée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70000"/>
                <a:satMod val="350000"/>
              </a:schemeClr>
            </a:gs>
          </a:gsLst>
          <a:path path="circle">
            <a:fillToRect l="51000" t="-20000" r="2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25000"/>
                <a:satMod val="350000"/>
              </a:schemeClr>
              <a:schemeClr val="phClr">
                <a:tint val="83000"/>
                <a:satMod val="115000"/>
              </a:schemeClr>
            </a:duotone>
          </a:blip>
          <a:tile tx="0" ty="0" sx="120000" sy="120000" flip="xy" algn="t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9" id="{3EA178A9-284F-644F-902A-8C4174462610}" vid="{04B07852-6D39-C549-84E3-98EA7907596F}"/>
    </a:ext>
  </a:extLst>
</a:theme>
</file>

<file path=ppt/theme/theme2.xml><?xml version="1.0" encoding="utf-8"?>
<a:theme xmlns:a="http://schemas.openxmlformats.org/drawingml/2006/main" name="1_DARK BLUE">
  <a:themeElements>
    <a:clrScheme name="Ciel">
      <a:dk1>
        <a:sysClr val="windowText" lastClr="000000"/>
      </a:dk1>
      <a:lt1>
        <a:sysClr val="window" lastClr="FFFFFF"/>
      </a:lt1>
      <a:dk2>
        <a:srgbClr val="1782BF"/>
      </a:dk2>
      <a:lt2>
        <a:srgbClr val="62BCE9"/>
      </a:lt2>
      <a:accent1>
        <a:srgbClr val="073779"/>
      </a:accent1>
      <a:accent2>
        <a:srgbClr val="8FD9FB"/>
      </a:accent2>
      <a:accent3>
        <a:srgbClr val="FFCC00"/>
      </a:accent3>
      <a:accent4>
        <a:srgbClr val="EB6615"/>
      </a:accent4>
      <a:accent5>
        <a:srgbClr val="C76402"/>
      </a:accent5>
      <a:accent6>
        <a:srgbClr val="B523B4"/>
      </a:accent6>
      <a:hlink>
        <a:srgbClr val="FFDE26"/>
      </a:hlink>
      <a:folHlink>
        <a:srgbClr val="DEBE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ésentation3" id="{E6350E97-BF0F-5D4E-9C0B-5F60BCA609E2}" vid="{7CE4FAE0-C2C1-644C-9D48-2446B1DEF3A7}"/>
    </a:ext>
  </a:extLst>
</a:theme>
</file>

<file path=ppt/theme/theme3.xml><?xml version="1.0" encoding="utf-8"?>
<a:theme xmlns:a="http://schemas.openxmlformats.org/drawingml/2006/main" name="2_DARK BLUE">
  <a:themeElements>
    <a:clrScheme name="Ciel">
      <a:dk1>
        <a:sysClr val="windowText" lastClr="000000"/>
      </a:dk1>
      <a:lt1>
        <a:sysClr val="window" lastClr="FFFFFF"/>
      </a:lt1>
      <a:dk2>
        <a:srgbClr val="1782BF"/>
      </a:dk2>
      <a:lt2>
        <a:srgbClr val="62BCE9"/>
      </a:lt2>
      <a:accent1>
        <a:srgbClr val="073779"/>
      </a:accent1>
      <a:accent2>
        <a:srgbClr val="8FD9FB"/>
      </a:accent2>
      <a:accent3>
        <a:srgbClr val="FFCC00"/>
      </a:accent3>
      <a:accent4>
        <a:srgbClr val="EB6615"/>
      </a:accent4>
      <a:accent5>
        <a:srgbClr val="C76402"/>
      </a:accent5>
      <a:accent6>
        <a:srgbClr val="B523B4"/>
      </a:accent6>
      <a:hlink>
        <a:srgbClr val="FFDE26"/>
      </a:hlink>
      <a:folHlink>
        <a:srgbClr val="DEBE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ésentation3" id="{E6350E97-BF0F-5D4E-9C0B-5F60BCA609E2}" vid="{F196950A-C63B-414D-AB48-722182C0682C}"/>
    </a:ext>
  </a:extLst>
</a:theme>
</file>

<file path=ppt/theme/theme4.xml><?xml version="1.0" encoding="utf-8"?>
<a:theme xmlns:a="http://schemas.openxmlformats.org/drawingml/2006/main" name="3_DARK BLUE">
  <a:themeElements>
    <a:clrScheme name="Technique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Randonnée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70000"/>
                <a:satMod val="350000"/>
              </a:schemeClr>
            </a:gs>
          </a:gsLst>
          <a:path path="circle">
            <a:fillToRect l="51000" t="-20000" r="2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25000"/>
                <a:satMod val="350000"/>
              </a:schemeClr>
              <a:schemeClr val="phClr">
                <a:tint val="83000"/>
                <a:satMod val="115000"/>
              </a:schemeClr>
            </a:duotone>
          </a:blip>
          <a:tile tx="0" ty="0" sx="120000" sy="120000" flip="xy" algn="t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3" id="{E6350E97-BF0F-5D4E-9C0B-5F60BCA609E2}" vid="{C1034444-979D-0A4C-B194-D94EBE7D6E6C}"/>
    </a:ext>
  </a:extLst>
</a:theme>
</file>

<file path=ppt/theme/theme5.xml><?xml version="1.0" encoding="utf-8"?>
<a:theme xmlns:a="http://schemas.openxmlformats.org/drawingml/2006/main" name="4_DARK BLUE">
  <a:themeElements>
    <a:clrScheme name="Ciel">
      <a:dk1>
        <a:sysClr val="windowText" lastClr="000000"/>
      </a:dk1>
      <a:lt1>
        <a:sysClr val="window" lastClr="FFFFFF"/>
      </a:lt1>
      <a:dk2>
        <a:srgbClr val="1782BF"/>
      </a:dk2>
      <a:lt2>
        <a:srgbClr val="62BCE9"/>
      </a:lt2>
      <a:accent1>
        <a:srgbClr val="073779"/>
      </a:accent1>
      <a:accent2>
        <a:srgbClr val="8FD9FB"/>
      </a:accent2>
      <a:accent3>
        <a:srgbClr val="FFCC00"/>
      </a:accent3>
      <a:accent4>
        <a:srgbClr val="EB6615"/>
      </a:accent4>
      <a:accent5>
        <a:srgbClr val="C76402"/>
      </a:accent5>
      <a:accent6>
        <a:srgbClr val="B523B4"/>
      </a:accent6>
      <a:hlink>
        <a:srgbClr val="FFDE26"/>
      </a:hlink>
      <a:folHlink>
        <a:srgbClr val="DEBE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ésentation3" id="{E6350E97-BF0F-5D4E-9C0B-5F60BCA609E2}" vid="{378FAA46-9010-C944-B08A-17A338693DD8}"/>
    </a:ext>
  </a:extLst>
</a:theme>
</file>

<file path=ppt/theme/theme6.xml><?xml version="1.0" encoding="utf-8"?>
<a:theme xmlns:a="http://schemas.openxmlformats.org/drawingml/2006/main" name="5_DARK BLUE">
  <a:themeElements>
    <a:clrScheme name="Ciel">
      <a:dk1>
        <a:sysClr val="windowText" lastClr="000000"/>
      </a:dk1>
      <a:lt1>
        <a:sysClr val="window" lastClr="FFFFFF"/>
      </a:lt1>
      <a:dk2>
        <a:srgbClr val="1782BF"/>
      </a:dk2>
      <a:lt2>
        <a:srgbClr val="62BCE9"/>
      </a:lt2>
      <a:accent1>
        <a:srgbClr val="073779"/>
      </a:accent1>
      <a:accent2>
        <a:srgbClr val="8FD9FB"/>
      </a:accent2>
      <a:accent3>
        <a:srgbClr val="FFCC00"/>
      </a:accent3>
      <a:accent4>
        <a:srgbClr val="EB6615"/>
      </a:accent4>
      <a:accent5>
        <a:srgbClr val="C76402"/>
      </a:accent5>
      <a:accent6>
        <a:srgbClr val="B523B4"/>
      </a:accent6>
      <a:hlink>
        <a:srgbClr val="FFDE26"/>
      </a:hlink>
      <a:folHlink>
        <a:srgbClr val="DEBE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ésentation3" id="{E6350E97-BF0F-5D4E-9C0B-5F60BCA609E2}" vid="{75646E63-3F93-F642-A299-C5ED326A9010}"/>
    </a:ext>
  </a:extLst>
</a:theme>
</file>

<file path=ppt/theme/theme7.xml><?xml version="1.0" encoding="utf-8"?>
<a:theme xmlns:a="http://schemas.openxmlformats.org/drawingml/2006/main" name="6_DARK BLUE">
  <a:themeElements>
    <a:clrScheme name="Technique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Randonnée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70000"/>
                <a:satMod val="350000"/>
              </a:schemeClr>
            </a:gs>
          </a:gsLst>
          <a:path path="circle">
            <a:fillToRect l="51000" t="-20000" r="2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25000"/>
                <a:satMod val="350000"/>
              </a:schemeClr>
              <a:schemeClr val="phClr">
                <a:tint val="83000"/>
                <a:satMod val="115000"/>
              </a:schemeClr>
            </a:duotone>
          </a:blip>
          <a:tile tx="0" ty="0" sx="120000" sy="120000" flip="xy" algn="t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3" id="{E6350E97-BF0F-5D4E-9C0B-5F60BCA609E2}" vid="{813D69EA-7ECF-B945-A2C7-45C6A8CF3818}"/>
    </a:ext>
  </a:extLst>
</a:theme>
</file>

<file path=ppt/theme/theme8.xml><?xml version="1.0" encoding="utf-8"?>
<a:theme xmlns:a="http://schemas.openxmlformats.org/drawingml/2006/main" name="202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DARK BLUE">
  <a:themeElements>
    <a:clrScheme name="Technique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Randonnée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70000"/>
                <a:satMod val="350000"/>
              </a:schemeClr>
            </a:gs>
          </a:gsLst>
          <a:path path="circle">
            <a:fillToRect l="51000" t="-20000" r="2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25000"/>
                <a:satMod val="350000"/>
              </a:schemeClr>
              <a:schemeClr val="phClr">
                <a:tint val="83000"/>
                <a:satMod val="115000"/>
              </a:schemeClr>
            </a:duotone>
          </a:blip>
          <a:tile tx="0" ty="0" sx="120000" sy="120000" flip="xy" algn="t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1" id="{B1F2BC08-7789-1A48-A1C8-0A60D3BF6FAA}" vid="{928A01D7-10BA-2949-94B6-4B80E9671CC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</TotalTime>
  <Words>428</Words>
  <Application>Microsoft Macintosh PowerPoint</Application>
  <PresentationFormat>Grand écran</PresentationFormat>
  <Paragraphs>52</Paragraphs>
  <Slides>13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10</vt:i4>
      </vt:variant>
      <vt:variant>
        <vt:lpstr>Titres des diapositives</vt:lpstr>
      </vt:variant>
      <vt:variant>
        <vt:i4>13</vt:i4>
      </vt:variant>
    </vt:vector>
  </HeadingPairs>
  <TitlesOfParts>
    <vt:vector size="27" baseType="lpstr">
      <vt:lpstr>Arial</vt:lpstr>
      <vt:lpstr>Calibri</vt:lpstr>
      <vt:lpstr>Calibri Light</vt:lpstr>
      <vt:lpstr>Century Schoolbook</vt:lpstr>
      <vt:lpstr>DARK BLUE</vt:lpstr>
      <vt:lpstr>1_DARK BLUE</vt:lpstr>
      <vt:lpstr>2_DARK BLUE</vt:lpstr>
      <vt:lpstr>3_DARK BLUE</vt:lpstr>
      <vt:lpstr>4_DARK BLUE</vt:lpstr>
      <vt:lpstr>5_DARK BLUE</vt:lpstr>
      <vt:lpstr>6_DARK BLUE</vt:lpstr>
      <vt:lpstr>2021</vt:lpstr>
      <vt:lpstr>7_DARK BLUE</vt:lpstr>
      <vt:lpstr>8_DARK BLUE</vt:lpstr>
      <vt:lpstr>Cas Clinique EU-TIRADS et Radiofréquence</vt:lpstr>
      <vt:lpstr>Une première patiente vient vous consulter pour avis sur une radiofréquence</vt:lpstr>
      <vt:lpstr>Présentation PowerPoint</vt:lpstr>
      <vt:lpstr>Voici l’aspect échographique de son nodule</vt:lpstr>
      <vt:lpstr>Le nodule est à droite</vt:lpstr>
      <vt:lpstr>Et toujours…</vt:lpstr>
      <vt:lpstr>Et un autre élément anatomique intéressant en vue d’une AFA</vt:lpstr>
      <vt:lpstr>Quelle séquence thérapeutique proposez-vous ?</vt:lpstr>
      <vt:lpstr>Avez-vous bien tout regardé ?</vt:lpstr>
      <vt:lpstr>Présentation PowerPoint</vt:lpstr>
      <vt:lpstr>Présentation PowerPoint</vt:lpstr>
      <vt:lpstr>Et si on veut vraiment traiter un patient sous anticoagulants ? Recommandations sur les gestes à risque hémorragique élevé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GILLES RUSS</dc:creator>
  <cp:lastModifiedBy>GILLES RUSS</cp:lastModifiedBy>
  <cp:revision>26</cp:revision>
  <dcterms:created xsi:type="dcterms:W3CDTF">2022-04-18T08:21:47Z</dcterms:created>
  <dcterms:modified xsi:type="dcterms:W3CDTF">2022-05-19T17:29:38Z</dcterms:modified>
</cp:coreProperties>
</file>