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69" r:id="rId12"/>
    <p:sldId id="259" r:id="rId13"/>
    <p:sldId id="266" r:id="rId14"/>
    <p:sldId id="264" r:id="rId15"/>
    <p:sldId id="258" r:id="rId16"/>
    <p:sldId id="267" r:id="rId17"/>
    <p:sldId id="260" r:id="rId18"/>
    <p:sldId id="261" r:id="rId19"/>
    <p:sldId id="257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B0BF8D-2C64-BC52-D502-B204C4638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E831A10-62DE-5DE5-C914-C078D110F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116AE7-AC71-813A-A010-FBD53F412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7C1C-0069-4563-AF32-4C48BFFE90A6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072DDA-37C0-6945-8236-364CEB9F9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909034-2808-EAA5-022E-8B4206471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DB7A-1516-47F1-92F4-7BE4588E3D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1621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E63193-8CC4-6C97-126A-55D650878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19B465D-E27A-C385-A726-A44507AEE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41798E-2A43-84D8-2051-AA3647E53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7C1C-0069-4563-AF32-4C48BFFE90A6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015473-37DB-2711-50E8-B29C676DB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0EAFE0-99D5-B416-EAA0-44B1ED989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DB7A-1516-47F1-92F4-7BE4588E3D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6291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009B1C6-45C6-6A3F-0CA2-B549ACB5DC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49F361C-B5A1-C0DB-D7D8-4F5377738C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CD643F-DA4F-5E1C-4728-776F92896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7C1C-0069-4563-AF32-4C48BFFE90A6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FB4F15-5233-4426-AB6E-63C07ECAF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F349F2-F097-9041-8CA7-7F2E19CDF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DB7A-1516-47F1-92F4-7BE4588E3D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0440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2DA6BD5-BE1B-EA4C-3DCC-ED000F35D5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D64A96C-D8A2-CE16-79B0-2AB9E0BAAA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7CC2F75-F8CC-37B4-6A24-8466B4C266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A200D4-ED50-4CDB-ADD1-5540F78D770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16286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15B99B-306E-6080-5E94-62B57FBF4E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AB1D22-6C02-838E-FB35-7614E5E9F8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446576-54ED-45BC-6233-02318AD38C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10754D-2801-4BBB-8787-6BAE5F4F4EC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19508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6E13BD-83BA-8C4D-C5A4-F5EE0BC0E5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BEFDD1-F02B-7530-0D47-F9F9373ED1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016EAF-6B7D-1F8C-EC4A-AF3FEB7E0A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59A073-5856-4C2B-9A4C-7D388CB2ECE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77594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D0FE31-E066-5357-C4A9-9DA033BA84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DD8E09-7920-8D13-86BE-4DC5AC5EBC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FD458B5-D690-0F7F-95A4-B3A5B0AD7F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1B0748-8EEF-4918-A5A7-8477884D078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00709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ED8E42-9B3C-9712-81E6-6977117577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9EAD3-0F3C-7E5C-6E1A-AE081DAF36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DB92C9-76F8-0888-9254-223CCB4BAC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75B3F4-CED4-462A-88CA-71BBA1CCE41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6813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7B52CA1-1C3B-15AA-5573-DF1E532907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6F586F5-F089-7F68-0FAA-1086E673BD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E6185F3-FAB3-5183-A4D8-0472E6CBA4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D5C645-DAA5-4F3F-B71E-5A5587952CE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151525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29BB9DC-5FEE-82FF-0B54-8662BF3A4E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81AFA72-9FEE-CEBE-0984-3CE684EE58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68B601A-4D17-6D76-B732-D146D72D2F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12A176-97AF-4147-815A-BB8A941E69D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09912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6BB92D2-DD59-11C3-DA88-BBF25BB91B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D237A4B-3A0D-37CB-6633-D8AA13AFFB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56E8703-3A21-30CB-772C-56731988C3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5DD0DF-E143-48FE-AA2F-4B815E669E8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08040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54F447-4C18-5A63-DA22-726BD7E97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F9053B-1A96-DD53-BB30-37162511E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FB17DF7-CEA2-FDDD-BA17-A061B45BC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7C1C-0069-4563-AF32-4C48BFFE90A6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CCDA87-ACA9-FBCE-80EB-DB91F1058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1F59B6-2977-F6C4-92FC-462CE434B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DB7A-1516-47F1-92F4-7BE4588E3D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50897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CBAD7C-EA4C-ECE7-FB33-8065AC4CF9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A44775-4572-8BC8-7C10-9C1E95E528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0EEB83-A510-A840-FE3A-2A458EEF88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87BAFE-5401-4D6E-8467-B2F94DBBD5B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52450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1D2188-7884-5F4F-AF1B-5C74C96B0A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0C6E10-0FEE-AC80-1782-DD11DFB1AE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36B3CF-E6DE-73FA-2BBC-CFFB3275D4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DACB0D-7A0E-42B7-A25F-94C0102936D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36972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22552C-F9C3-F7C5-6E2E-A15762329D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38A06D-9A72-3BDC-CD0E-0580A1E999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BA34AF-F36D-65A1-B9EF-944A61FC1F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2035D0-173A-4D78-9C60-2BA3AE31635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828729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228C73E-A6B5-C7F6-1890-DCD4127F18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41616A-EBD9-A9D3-40CB-6CCA9C15ED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B7E7A0-6C87-8553-59E4-72B96EF763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A8F0E-1AAE-4862-88B0-06DF1AB19EE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716794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BA24FD0-2209-ACE0-2F6C-173182163E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425EC88-DBBC-DF2D-1519-0A38CBC9CD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E48320C-ED1D-8981-797B-F658B811C9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EB47A5-FBF4-4C53-9D7E-97849755BA2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33726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C1452C-964A-765B-8B2E-7E8D0CFB8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3E61A6-E7F1-230C-03A8-6B7857588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8B5386-AA8E-DC99-871E-95E4F00A3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7C1C-0069-4563-AF32-4C48BFFE90A6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5830FC-9FC7-4F1E-7B9A-008DA212E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31FDD6-BDEB-00B6-1381-618A4C1E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DB7A-1516-47F1-92F4-7BE4588E3D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3221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07B81C-E261-FE8B-742C-AD60BDC85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6CEAB4-282E-47A5-996C-D76B7F355F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D678AC-2DD0-1550-5BCD-338FCEB76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F649DA8-D544-C4C9-7348-6870F8681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7C1C-0069-4563-AF32-4C48BFFE90A6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1D63EE0-C260-4668-F372-A5C723D4F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BD9D265-4295-E599-AA52-EE60D693A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DB7A-1516-47F1-92F4-7BE4588E3D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0006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06869A-CE3B-1A84-B563-93C88720C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C04BEA-5089-B92E-0910-2056C3060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D88B9AE-F03A-23F0-459A-68375E9F15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F190764-C452-819E-C2AA-968A7E43E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F6D15DB-FFD0-EC8F-A91F-513EB8D373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218ED1E-6F4D-FD21-5D6A-06E3650F3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7C1C-0069-4563-AF32-4C48BFFE90A6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DE1181B-1602-E607-D275-DEE301298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E07E402-6197-4FD1-CEFB-9E4589816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DB7A-1516-47F1-92F4-7BE4588E3D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2970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EBA016-DA56-C7EC-5704-A4B42BD9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E7EA8B4-0909-07D1-A23F-945C8C95C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7C1C-0069-4563-AF32-4C48BFFE90A6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CC6B78F-7D20-C680-CC26-882A10BD4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47F0CB8-DB6A-8D30-D1BB-29188579A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DB7A-1516-47F1-92F4-7BE4588E3D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0352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D41443A-C0FA-F7FE-5D62-F8D163E64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7C1C-0069-4563-AF32-4C48BFFE90A6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3ADA92C-345B-92A4-41A0-C7CBA15F0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EA0830A-7235-ADC5-6265-443E26260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DB7A-1516-47F1-92F4-7BE4588E3D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8605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ED6B6E-10DB-3302-02EF-AD2F64B67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0A613F-853D-95E4-CA7F-786D724F2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D81629-6808-D1E4-CB2A-5289C93DC0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35444B-440D-99AC-675C-1708A7CB6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7C1C-0069-4563-AF32-4C48BFFE90A6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F1C7E0A-C0E8-5809-41B1-86152F329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9225044-BF25-994E-7038-ACEDEE41A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DB7A-1516-47F1-92F4-7BE4588E3D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6494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75BB15-C70D-6986-D35E-E0063EFA9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4E2D142-88EA-17C2-32B5-A20700A88B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997E318-F070-4998-7C05-FBEDA83C7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4072D27-9B89-F03D-12AE-1A10024D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7C1C-0069-4563-AF32-4C48BFFE90A6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CFAEF24-B16D-EB23-551D-C066D3E10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D24BD74-2BA7-15D9-406B-97AF40ACA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CDB7A-1516-47F1-92F4-7BE4588E3D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1774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FD3DEA0-EF98-C051-2255-0F860E268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A8C2E1E-BE98-190B-9FE1-5F6453C31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6827B6-8D02-58CB-4C60-DDF62D0DEC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7C1C-0069-4563-AF32-4C48BFFE90A6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D23616-91C1-36EE-431C-20A0D7C5F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F19BEA-5E9B-4501-42F0-A3B6A52BCB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CDB7A-1516-47F1-92F4-7BE4588E3D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52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AB27A2C-1EC5-34DB-A6C4-D243BC75A7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18CE94B-FD98-BB5F-095A-D956EFCEC6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3D65BCB-8725-04AE-DDB9-CA918A532E0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9AF861B-3DDA-F383-CBEE-A7E3337C346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2055455-B90A-B489-3B0C-3F58D38855F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F5B6F92-91ED-4206-9110-CA0276126CF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8611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7C0BEC-D382-7B93-6E46-8BA2ACEE16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CC 1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CF527D9-7573-CA2B-C86F-FCFF2ED3ED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4466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7C0BEC-D382-7B93-6E46-8BA2ACEE16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CC 2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CF527D9-7573-CA2B-C86F-FCFF2ED3ED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4845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Espace réservé du contenu 3" descr="endoscpie larynx hypopharynx.psd">
            <a:extLst>
              <a:ext uri="{FF2B5EF4-FFF2-40B4-BE49-F238E27FC236}">
                <a16:creationId xmlns:a16="http://schemas.microsoft.com/office/drawing/2014/main" id="{0AAA8407-EB0F-9F2B-9C76-08CFEA3412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724" r="-63724"/>
          <a:stretch>
            <a:fillRect/>
          </a:stretch>
        </p:blipFill>
        <p:spPr>
          <a:xfrm>
            <a:off x="-1609725" y="327026"/>
            <a:ext cx="11139488" cy="6126163"/>
          </a:xfrm>
        </p:spPr>
      </p:pic>
      <p:sp>
        <p:nvSpPr>
          <p:cNvPr id="3" name="Forme libre 2">
            <a:extLst>
              <a:ext uri="{FF2B5EF4-FFF2-40B4-BE49-F238E27FC236}">
                <a16:creationId xmlns:a16="http://schemas.microsoft.com/office/drawing/2014/main" id="{577D45BA-B0D1-F04A-DC96-4E44EC0FF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6438" y="2933700"/>
            <a:ext cx="1612900" cy="2133600"/>
          </a:xfrm>
          <a:custGeom>
            <a:avLst/>
            <a:gdLst>
              <a:gd name="T0" fmla="*/ 508000 w 1612900"/>
              <a:gd name="T1" fmla="*/ 6350 h 2133600"/>
              <a:gd name="T2" fmla="*/ 234950 w 1612900"/>
              <a:gd name="T3" fmla="*/ 31750 h 2133600"/>
              <a:gd name="T4" fmla="*/ 171450 w 1612900"/>
              <a:gd name="T5" fmla="*/ 95250 h 2133600"/>
              <a:gd name="T6" fmla="*/ 50800 w 1612900"/>
              <a:gd name="T7" fmla="*/ 266700 h 2133600"/>
              <a:gd name="T8" fmla="*/ 0 w 1612900"/>
              <a:gd name="T9" fmla="*/ 476250 h 2133600"/>
              <a:gd name="T10" fmla="*/ 50800 w 1612900"/>
              <a:gd name="T11" fmla="*/ 615950 h 2133600"/>
              <a:gd name="T12" fmla="*/ 241300 w 1612900"/>
              <a:gd name="T13" fmla="*/ 742950 h 2133600"/>
              <a:gd name="T14" fmla="*/ 400050 w 1612900"/>
              <a:gd name="T15" fmla="*/ 812800 h 2133600"/>
              <a:gd name="T16" fmla="*/ 520700 w 1612900"/>
              <a:gd name="T17" fmla="*/ 882650 h 2133600"/>
              <a:gd name="T18" fmla="*/ 635000 w 1612900"/>
              <a:gd name="T19" fmla="*/ 1079500 h 2133600"/>
              <a:gd name="T20" fmla="*/ 685800 w 1612900"/>
              <a:gd name="T21" fmla="*/ 1187450 h 2133600"/>
              <a:gd name="T22" fmla="*/ 768350 w 1612900"/>
              <a:gd name="T23" fmla="*/ 1358900 h 2133600"/>
              <a:gd name="T24" fmla="*/ 844550 w 1612900"/>
              <a:gd name="T25" fmla="*/ 1511300 h 2133600"/>
              <a:gd name="T26" fmla="*/ 901700 w 1612900"/>
              <a:gd name="T27" fmla="*/ 1708150 h 2133600"/>
              <a:gd name="T28" fmla="*/ 1028700 w 1612900"/>
              <a:gd name="T29" fmla="*/ 1955800 h 2133600"/>
              <a:gd name="T30" fmla="*/ 1162050 w 1612900"/>
              <a:gd name="T31" fmla="*/ 2089150 h 2133600"/>
              <a:gd name="T32" fmla="*/ 1358900 w 1612900"/>
              <a:gd name="T33" fmla="*/ 2133600 h 2133600"/>
              <a:gd name="T34" fmla="*/ 1447800 w 1612900"/>
              <a:gd name="T35" fmla="*/ 2082800 h 2133600"/>
              <a:gd name="T36" fmla="*/ 1600200 w 1612900"/>
              <a:gd name="T37" fmla="*/ 1873250 h 2133600"/>
              <a:gd name="T38" fmla="*/ 1612900 w 1612900"/>
              <a:gd name="T39" fmla="*/ 1765300 h 2133600"/>
              <a:gd name="T40" fmla="*/ 1612900 w 1612900"/>
              <a:gd name="T41" fmla="*/ 1625600 h 2133600"/>
              <a:gd name="T42" fmla="*/ 1536700 w 1612900"/>
              <a:gd name="T43" fmla="*/ 1549400 h 2133600"/>
              <a:gd name="T44" fmla="*/ 1397000 w 1612900"/>
              <a:gd name="T45" fmla="*/ 1390650 h 2133600"/>
              <a:gd name="T46" fmla="*/ 1377950 w 1612900"/>
              <a:gd name="T47" fmla="*/ 1270000 h 2133600"/>
              <a:gd name="T48" fmla="*/ 1231900 w 1612900"/>
              <a:gd name="T49" fmla="*/ 1085850 h 2133600"/>
              <a:gd name="T50" fmla="*/ 1200150 w 1612900"/>
              <a:gd name="T51" fmla="*/ 939800 h 2133600"/>
              <a:gd name="T52" fmla="*/ 1187450 w 1612900"/>
              <a:gd name="T53" fmla="*/ 711200 h 2133600"/>
              <a:gd name="T54" fmla="*/ 1187450 w 1612900"/>
              <a:gd name="T55" fmla="*/ 514350 h 2133600"/>
              <a:gd name="T56" fmla="*/ 1193800 w 1612900"/>
              <a:gd name="T57" fmla="*/ 317500 h 2133600"/>
              <a:gd name="T58" fmla="*/ 1187450 w 1612900"/>
              <a:gd name="T59" fmla="*/ 146050 h 2133600"/>
              <a:gd name="T60" fmla="*/ 1047750 w 1612900"/>
              <a:gd name="T61" fmla="*/ 0 h 21336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612900"/>
              <a:gd name="T94" fmla="*/ 0 h 2133600"/>
              <a:gd name="T95" fmla="*/ 1612900 w 1612900"/>
              <a:gd name="T96" fmla="*/ 2133600 h 2133600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612900" h="2133600">
                <a:moveTo>
                  <a:pt x="508000" y="6350"/>
                </a:moveTo>
                <a:lnTo>
                  <a:pt x="234950" y="31750"/>
                </a:lnTo>
                <a:lnTo>
                  <a:pt x="171450" y="95250"/>
                </a:lnTo>
                <a:lnTo>
                  <a:pt x="50800" y="266700"/>
                </a:lnTo>
                <a:lnTo>
                  <a:pt x="0" y="476250"/>
                </a:lnTo>
                <a:lnTo>
                  <a:pt x="50800" y="615950"/>
                </a:lnTo>
                <a:lnTo>
                  <a:pt x="241300" y="742950"/>
                </a:lnTo>
                <a:lnTo>
                  <a:pt x="400050" y="812800"/>
                </a:lnTo>
                <a:lnTo>
                  <a:pt x="520700" y="882650"/>
                </a:lnTo>
                <a:lnTo>
                  <a:pt x="635000" y="1079500"/>
                </a:lnTo>
                <a:lnTo>
                  <a:pt x="685800" y="1187450"/>
                </a:lnTo>
                <a:lnTo>
                  <a:pt x="768350" y="1358900"/>
                </a:lnTo>
                <a:lnTo>
                  <a:pt x="844550" y="1511300"/>
                </a:lnTo>
                <a:lnTo>
                  <a:pt x="901700" y="1708150"/>
                </a:lnTo>
                <a:lnTo>
                  <a:pt x="1028700" y="1955800"/>
                </a:lnTo>
                <a:lnTo>
                  <a:pt x="1162050" y="2089150"/>
                </a:lnTo>
                <a:lnTo>
                  <a:pt x="1358900" y="2133600"/>
                </a:lnTo>
                <a:lnTo>
                  <a:pt x="1447800" y="2082800"/>
                </a:lnTo>
                <a:lnTo>
                  <a:pt x="1600200" y="1873250"/>
                </a:lnTo>
                <a:lnTo>
                  <a:pt x="1612900" y="1765300"/>
                </a:lnTo>
                <a:lnTo>
                  <a:pt x="1612900" y="1625600"/>
                </a:lnTo>
                <a:lnTo>
                  <a:pt x="1536700" y="1549400"/>
                </a:lnTo>
                <a:lnTo>
                  <a:pt x="1397000" y="1390650"/>
                </a:lnTo>
                <a:lnTo>
                  <a:pt x="1377950" y="1270000"/>
                </a:lnTo>
                <a:lnTo>
                  <a:pt x="1231900" y="1085850"/>
                </a:lnTo>
                <a:lnTo>
                  <a:pt x="1200150" y="939800"/>
                </a:lnTo>
                <a:lnTo>
                  <a:pt x="1187450" y="711200"/>
                </a:lnTo>
                <a:lnTo>
                  <a:pt x="1187450" y="514350"/>
                </a:lnTo>
                <a:lnTo>
                  <a:pt x="1193800" y="317500"/>
                </a:lnTo>
                <a:lnTo>
                  <a:pt x="1187450" y="146050"/>
                </a:lnTo>
                <a:lnTo>
                  <a:pt x="1047750" y="0"/>
                </a:lnTo>
              </a:path>
            </a:pathLst>
          </a:custGeom>
          <a:solidFill>
            <a:schemeClr val="accent1">
              <a:alpha val="54117"/>
            </a:schemeClr>
          </a:solidFill>
          <a:ln w="25400">
            <a:solidFill>
              <a:schemeClr val="accent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" name="Forme libre 4">
            <a:extLst>
              <a:ext uri="{FF2B5EF4-FFF2-40B4-BE49-F238E27FC236}">
                <a16:creationId xmlns:a16="http://schemas.microsoft.com/office/drawing/2014/main" id="{51D7CE21-0F29-8A28-4296-ADC67D58A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9038" y="2940050"/>
            <a:ext cx="571500" cy="6350"/>
          </a:xfrm>
          <a:custGeom>
            <a:avLst/>
            <a:gdLst>
              <a:gd name="T0" fmla="*/ 571500 w 571500"/>
              <a:gd name="T1" fmla="*/ 6350 h 6350"/>
              <a:gd name="T2" fmla="*/ 0 w 571500"/>
              <a:gd name="T3" fmla="*/ 0 h 6350"/>
              <a:gd name="T4" fmla="*/ 0 60000 65536"/>
              <a:gd name="T5" fmla="*/ 0 60000 65536"/>
              <a:gd name="T6" fmla="*/ 0 w 571500"/>
              <a:gd name="T7" fmla="*/ 0 h 6350"/>
              <a:gd name="T8" fmla="*/ 571500 w 571500"/>
              <a:gd name="T9" fmla="*/ 6350 h 63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71500" h="6350">
                <a:moveTo>
                  <a:pt x="571500" y="6350"/>
                </a:moveTo>
                <a:lnTo>
                  <a:pt x="0" y="0"/>
                </a:ln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A64117F-A1D5-34C9-4777-C3C174A6F4B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097338" y="4476750"/>
            <a:ext cx="463550" cy="3302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F8CBD50-CBB5-0254-D74A-2BAE84E6084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65563" y="4146550"/>
            <a:ext cx="463550" cy="3302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F524A447-D2C1-C721-BA28-7473F7B9855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54388" y="4146550"/>
            <a:ext cx="361950" cy="23495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3BDBC7F2-1938-422C-11B0-ABDBABC77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4838" y="4565650"/>
            <a:ext cx="209550" cy="241300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chemeClr val="lt1"/>
              </a:solidFill>
            </a:endParaRPr>
          </a:p>
        </p:txBody>
      </p:sp>
      <p:sp>
        <p:nvSpPr>
          <p:cNvPr id="16393" name="ZoneTexte 11">
            <a:extLst>
              <a:ext uri="{FF2B5EF4-FFF2-40B4-BE49-F238E27FC236}">
                <a16:creationId xmlns:a16="http://schemas.microsoft.com/office/drawing/2014/main" id="{1BA551E1-C240-99E6-22A8-DBF23D7FE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226" y="1441450"/>
            <a:ext cx="3616325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4000">
                <a:latin typeface="Calibri" panose="020F0502020204030204" pitchFamily="34" charset="0"/>
              </a:rPr>
              <a:t>Mr LES. S.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fr-FR" altLang="fr-FR" sz="280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sz="2800">
                <a:latin typeface="Calibri" panose="020F0502020204030204" pitchFamily="34" charset="0"/>
              </a:rPr>
              <a:t>Homme 78 ans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sz="2800">
                <a:latin typeface="Calibri" panose="020F0502020204030204" pitchFamily="34" charset="0"/>
              </a:rPr>
              <a:t>odynophagie depuis 2 mois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sz="2800">
                <a:latin typeface="Calibri" panose="020F0502020204030204" pitchFamily="34" charset="0"/>
              </a:rPr>
              <a:t>tumeur exophytique de la margelle laryngée gauche avec aryténoïde fixé mais corde vocale mobile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A762AC18-2896-F874-7173-B8736C3CBFD6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15363" name="Picture 7" descr="83">
            <a:extLst>
              <a:ext uri="{FF2B5EF4-FFF2-40B4-BE49-F238E27FC236}">
                <a16:creationId xmlns:a16="http://schemas.microsoft.com/office/drawing/2014/main" id="{9A2A6B40-B65E-D1BC-052D-CEFBA869F407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1" r="12529"/>
          <a:stretch>
            <a:fillRect/>
          </a:stretch>
        </p:blipFill>
        <p:spPr>
          <a:xfrm>
            <a:off x="7620000" y="4343401"/>
            <a:ext cx="2590800" cy="2187575"/>
          </a:xfrm>
          <a:noFill/>
        </p:spPr>
      </p:pic>
      <p:pic>
        <p:nvPicPr>
          <p:cNvPr id="15364" name="Picture 8" descr="82">
            <a:extLst>
              <a:ext uri="{FF2B5EF4-FFF2-40B4-BE49-F238E27FC236}">
                <a16:creationId xmlns:a16="http://schemas.microsoft.com/office/drawing/2014/main" id="{4A1DEC68-2194-5343-0CAA-CA7193F16D8E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6" r="10934"/>
          <a:stretch>
            <a:fillRect/>
          </a:stretch>
        </p:blipFill>
        <p:spPr>
          <a:xfrm>
            <a:off x="4724400" y="4343401"/>
            <a:ext cx="2590800" cy="2187575"/>
          </a:xfrm>
          <a:noFill/>
        </p:spPr>
      </p:pic>
      <p:pic>
        <p:nvPicPr>
          <p:cNvPr id="15365" name="Picture 9" descr="81">
            <a:extLst>
              <a:ext uri="{FF2B5EF4-FFF2-40B4-BE49-F238E27FC236}">
                <a16:creationId xmlns:a16="http://schemas.microsoft.com/office/drawing/2014/main" id="{4F01CE9F-32C5-6EB7-C5DD-1E0C62BD7AB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5" r="10301"/>
          <a:stretch>
            <a:fillRect/>
          </a:stretch>
        </p:blipFill>
        <p:spPr>
          <a:xfrm>
            <a:off x="1828800" y="4343400"/>
            <a:ext cx="2590800" cy="2185988"/>
          </a:xfrm>
          <a:noFill/>
        </p:spPr>
      </p:pic>
      <p:pic>
        <p:nvPicPr>
          <p:cNvPr id="15366" name="Picture 10" descr="80">
            <a:extLst>
              <a:ext uri="{FF2B5EF4-FFF2-40B4-BE49-F238E27FC236}">
                <a16:creationId xmlns:a16="http://schemas.microsoft.com/office/drawing/2014/main" id="{658915D7-2C10-22D3-51BE-7E399A8E26D3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r="12489"/>
          <a:stretch>
            <a:fillRect/>
          </a:stretch>
        </p:blipFill>
        <p:spPr>
          <a:xfrm>
            <a:off x="7620000" y="1981200"/>
            <a:ext cx="2590800" cy="2185988"/>
          </a:xfrm>
          <a:noFill/>
        </p:spPr>
      </p:pic>
      <p:pic>
        <p:nvPicPr>
          <p:cNvPr id="15367" name="Picture 9" descr="79">
            <a:extLst>
              <a:ext uri="{FF2B5EF4-FFF2-40B4-BE49-F238E27FC236}">
                <a16:creationId xmlns:a16="http://schemas.microsoft.com/office/drawing/2014/main" id="{76BDC63B-E9FC-7E61-38E1-BD7C8B9D1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8" r="10342"/>
          <a:stretch>
            <a:fillRect/>
          </a:stretch>
        </p:blipFill>
        <p:spPr bwMode="auto">
          <a:xfrm>
            <a:off x="4724400" y="1981201"/>
            <a:ext cx="259080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0" descr="78">
            <a:extLst>
              <a:ext uri="{FF2B5EF4-FFF2-40B4-BE49-F238E27FC236}">
                <a16:creationId xmlns:a16="http://schemas.microsoft.com/office/drawing/2014/main" id="{32C52C0D-5203-73D8-AE09-A3A18BCC4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6" r="10934"/>
          <a:stretch>
            <a:fillRect/>
          </a:stretch>
        </p:blipFill>
        <p:spPr bwMode="auto">
          <a:xfrm>
            <a:off x="1828800" y="1981201"/>
            <a:ext cx="259080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0D87F47B-670A-9F4A-0059-B3C8FC2326B2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16387" name="Picture 7" descr="89">
            <a:extLst>
              <a:ext uri="{FF2B5EF4-FFF2-40B4-BE49-F238E27FC236}">
                <a16:creationId xmlns:a16="http://schemas.microsoft.com/office/drawing/2014/main" id="{7AB8B092-9372-8788-82D3-F663791E7221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r="15308"/>
          <a:stretch>
            <a:fillRect/>
          </a:stretch>
        </p:blipFill>
        <p:spPr>
          <a:xfrm>
            <a:off x="7848601" y="4191000"/>
            <a:ext cx="2714625" cy="2514600"/>
          </a:xfrm>
          <a:noFill/>
        </p:spPr>
      </p:pic>
      <p:pic>
        <p:nvPicPr>
          <p:cNvPr id="16388" name="Picture 8" descr="88">
            <a:extLst>
              <a:ext uri="{FF2B5EF4-FFF2-40B4-BE49-F238E27FC236}">
                <a16:creationId xmlns:a16="http://schemas.microsoft.com/office/drawing/2014/main" id="{3D52CBA2-78F9-1276-B9B0-ACD17ACE237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r="14716"/>
          <a:stretch>
            <a:fillRect/>
          </a:stretch>
        </p:blipFill>
        <p:spPr>
          <a:xfrm>
            <a:off x="4800600" y="4191000"/>
            <a:ext cx="2743200" cy="2540000"/>
          </a:xfrm>
          <a:noFill/>
        </p:spPr>
      </p:pic>
      <p:pic>
        <p:nvPicPr>
          <p:cNvPr id="16389" name="Picture 9" descr="87">
            <a:extLst>
              <a:ext uri="{FF2B5EF4-FFF2-40B4-BE49-F238E27FC236}">
                <a16:creationId xmlns:a16="http://schemas.microsoft.com/office/drawing/2014/main" id="{BC01AAB5-C804-C50C-D77F-A83296D532A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4" r="16864"/>
          <a:stretch>
            <a:fillRect/>
          </a:stretch>
        </p:blipFill>
        <p:spPr>
          <a:xfrm>
            <a:off x="1778000" y="4191000"/>
            <a:ext cx="2717800" cy="2514600"/>
          </a:xfrm>
          <a:noFill/>
        </p:spPr>
      </p:pic>
      <p:pic>
        <p:nvPicPr>
          <p:cNvPr id="16390" name="Picture 10" descr="86">
            <a:extLst>
              <a:ext uri="{FF2B5EF4-FFF2-40B4-BE49-F238E27FC236}">
                <a16:creationId xmlns:a16="http://schemas.microsoft.com/office/drawing/2014/main" id="{B6671051-2407-4349-9950-79AD703F0024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4" r="15315"/>
          <a:stretch>
            <a:fillRect/>
          </a:stretch>
        </p:blipFill>
        <p:spPr>
          <a:xfrm>
            <a:off x="7848601" y="1524000"/>
            <a:ext cx="2690813" cy="2490788"/>
          </a:xfrm>
          <a:noFill/>
        </p:spPr>
      </p:pic>
      <p:pic>
        <p:nvPicPr>
          <p:cNvPr id="16391" name="Picture 7" descr="85">
            <a:extLst>
              <a:ext uri="{FF2B5EF4-FFF2-40B4-BE49-F238E27FC236}">
                <a16:creationId xmlns:a16="http://schemas.microsoft.com/office/drawing/2014/main" id="{F3E4D330-1DB9-9952-24FF-728319114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8" r="16902"/>
          <a:stretch>
            <a:fillRect/>
          </a:stretch>
        </p:blipFill>
        <p:spPr bwMode="auto">
          <a:xfrm>
            <a:off x="4800600" y="1476375"/>
            <a:ext cx="27432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84">
            <a:extLst>
              <a:ext uri="{FF2B5EF4-FFF2-40B4-BE49-F238E27FC236}">
                <a16:creationId xmlns:a16="http://schemas.microsoft.com/office/drawing/2014/main" id="{0B6796AD-E7E4-BEA8-5BEA-02DD7490C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6" r="14716"/>
          <a:stretch>
            <a:fillRect/>
          </a:stretch>
        </p:blipFill>
        <p:spPr bwMode="auto">
          <a:xfrm>
            <a:off x="1752600" y="1476375"/>
            <a:ext cx="27432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6C83F39-BC35-CD80-9CA4-CE2E03BF136C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17411" name="Picture 7" descr="90">
            <a:extLst>
              <a:ext uri="{FF2B5EF4-FFF2-40B4-BE49-F238E27FC236}">
                <a16:creationId xmlns:a16="http://schemas.microsoft.com/office/drawing/2014/main" id="{7C00B40F-05F5-5ACF-63AA-DCF92E5B2CCE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6" r="19681" b="1149"/>
          <a:stretch>
            <a:fillRect/>
          </a:stretch>
        </p:blipFill>
        <p:spPr>
          <a:xfrm>
            <a:off x="7696200" y="4038600"/>
            <a:ext cx="2819400" cy="2667000"/>
          </a:xfrm>
          <a:noFill/>
        </p:spPr>
      </p:pic>
      <p:pic>
        <p:nvPicPr>
          <p:cNvPr id="17412" name="Picture 8" descr="91">
            <a:extLst>
              <a:ext uri="{FF2B5EF4-FFF2-40B4-BE49-F238E27FC236}">
                <a16:creationId xmlns:a16="http://schemas.microsoft.com/office/drawing/2014/main" id="{53982DCB-2066-8FD9-EEB3-59B287B867D4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6" r="16902" b="1149"/>
          <a:stretch>
            <a:fillRect/>
          </a:stretch>
        </p:blipFill>
        <p:spPr>
          <a:xfrm>
            <a:off x="4724400" y="4038600"/>
            <a:ext cx="2819400" cy="2667000"/>
          </a:xfrm>
          <a:noFill/>
        </p:spPr>
      </p:pic>
      <p:pic>
        <p:nvPicPr>
          <p:cNvPr id="17413" name="Picture 9" descr="92">
            <a:extLst>
              <a:ext uri="{FF2B5EF4-FFF2-40B4-BE49-F238E27FC236}">
                <a16:creationId xmlns:a16="http://schemas.microsoft.com/office/drawing/2014/main" id="{59BE2D27-3BDC-8373-81AC-951B44ADB49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5" r="19052"/>
          <a:stretch>
            <a:fillRect/>
          </a:stretch>
        </p:blipFill>
        <p:spPr>
          <a:xfrm>
            <a:off x="1752600" y="4010026"/>
            <a:ext cx="2819400" cy="2695575"/>
          </a:xfrm>
          <a:noFill/>
        </p:spPr>
      </p:pic>
      <p:pic>
        <p:nvPicPr>
          <p:cNvPr id="17414" name="Picture 10" descr="93">
            <a:extLst>
              <a:ext uri="{FF2B5EF4-FFF2-40B4-BE49-F238E27FC236}">
                <a16:creationId xmlns:a16="http://schemas.microsoft.com/office/drawing/2014/main" id="{3818A928-35A1-0B1D-246B-2C3064FECBBF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9690"/>
          <a:stretch>
            <a:fillRect/>
          </a:stretch>
        </p:blipFill>
        <p:spPr>
          <a:xfrm>
            <a:off x="7696200" y="1190626"/>
            <a:ext cx="2819400" cy="2695575"/>
          </a:xfrm>
          <a:noFill/>
        </p:spPr>
      </p:pic>
      <p:pic>
        <p:nvPicPr>
          <p:cNvPr id="17415" name="Picture 7" descr="94">
            <a:extLst>
              <a:ext uri="{FF2B5EF4-FFF2-40B4-BE49-F238E27FC236}">
                <a16:creationId xmlns:a16="http://schemas.microsoft.com/office/drawing/2014/main" id="{531B3C64-4136-7FDF-0827-6E5CB6618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6" r="16902"/>
          <a:stretch>
            <a:fillRect/>
          </a:stretch>
        </p:blipFill>
        <p:spPr bwMode="auto">
          <a:xfrm>
            <a:off x="4724401" y="1165226"/>
            <a:ext cx="2843213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95">
            <a:extLst>
              <a:ext uri="{FF2B5EF4-FFF2-40B4-BE49-F238E27FC236}">
                <a16:creationId xmlns:a16="http://schemas.microsoft.com/office/drawing/2014/main" id="{47DD2D1E-3FEA-4864-291D-878130C3A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1" r="21275"/>
          <a:stretch>
            <a:fillRect/>
          </a:stretch>
        </p:blipFill>
        <p:spPr bwMode="auto">
          <a:xfrm>
            <a:off x="1752601" y="1143001"/>
            <a:ext cx="2843213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5DE3888C-2A6E-BE0B-2931-B05ECC7AAD7A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18435" name="Picture 7" descr="98">
            <a:extLst>
              <a:ext uri="{FF2B5EF4-FFF2-40B4-BE49-F238E27FC236}">
                <a16:creationId xmlns:a16="http://schemas.microsoft.com/office/drawing/2014/main" id="{770CC5B8-CCE4-7ABC-37A5-D9FADD8B8328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 r="8154"/>
          <a:stretch>
            <a:fillRect/>
          </a:stretch>
        </p:blipFill>
        <p:spPr>
          <a:xfrm>
            <a:off x="7696200" y="2590801"/>
            <a:ext cx="2895600" cy="2187575"/>
          </a:xfrm>
          <a:noFill/>
        </p:spPr>
      </p:pic>
      <p:pic>
        <p:nvPicPr>
          <p:cNvPr id="18436" name="Picture 8" descr="97">
            <a:extLst>
              <a:ext uri="{FF2B5EF4-FFF2-40B4-BE49-F238E27FC236}">
                <a16:creationId xmlns:a16="http://schemas.microsoft.com/office/drawing/2014/main" id="{EBBA9BBB-0785-4019-4864-95188AF399DB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 r="8154"/>
          <a:stretch>
            <a:fillRect/>
          </a:stretch>
        </p:blipFill>
        <p:spPr>
          <a:xfrm>
            <a:off x="4648200" y="2590801"/>
            <a:ext cx="2895600" cy="2187575"/>
          </a:xfrm>
          <a:noFill/>
        </p:spPr>
      </p:pic>
      <p:pic>
        <p:nvPicPr>
          <p:cNvPr id="18437" name="Picture 9" descr="96">
            <a:extLst>
              <a:ext uri="{FF2B5EF4-FFF2-40B4-BE49-F238E27FC236}">
                <a16:creationId xmlns:a16="http://schemas.microsoft.com/office/drawing/2014/main" id="{59A293C6-6C82-802D-7C3F-476F34D3988C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r="8113"/>
          <a:stretch>
            <a:fillRect/>
          </a:stretch>
        </p:blipFill>
        <p:spPr>
          <a:xfrm>
            <a:off x="1600200" y="2590800"/>
            <a:ext cx="2895600" cy="2185988"/>
          </a:xfr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49726E5-4850-E337-2588-C6553B20A60C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19459" name="Picture 7" descr="102">
            <a:extLst>
              <a:ext uri="{FF2B5EF4-FFF2-40B4-BE49-F238E27FC236}">
                <a16:creationId xmlns:a16="http://schemas.microsoft.com/office/drawing/2014/main" id="{66FBE617-F697-31B5-71A9-A624C9A7EEC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9"/>
          <a:stretch>
            <a:fillRect/>
          </a:stretch>
        </p:blipFill>
        <p:spPr>
          <a:xfrm>
            <a:off x="6448426" y="3938588"/>
            <a:ext cx="3838575" cy="2462212"/>
          </a:xfrm>
          <a:noFill/>
        </p:spPr>
      </p:pic>
      <p:pic>
        <p:nvPicPr>
          <p:cNvPr id="19460" name="Picture 8" descr="101">
            <a:extLst>
              <a:ext uri="{FF2B5EF4-FFF2-40B4-BE49-F238E27FC236}">
                <a16:creationId xmlns:a16="http://schemas.microsoft.com/office/drawing/2014/main" id="{8A5CE1D3-3C29-766E-2C6F-E669C42DF173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1"/>
          <a:stretch>
            <a:fillRect/>
          </a:stretch>
        </p:blipFill>
        <p:spPr>
          <a:xfrm>
            <a:off x="2232026" y="3938588"/>
            <a:ext cx="3940175" cy="2538412"/>
          </a:xfrm>
          <a:noFill/>
        </p:spPr>
      </p:pic>
      <p:pic>
        <p:nvPicPr>
          <p:cNvPr id="19461" name="Picture 9" descr="100">
            <a:extLst>
              <a:ext uri="{FF2B5EF4-FFF2-40B4-BE49-F238E27FC236}">
                <a16:creationId xmlns:a16="http://schemas.microsoft.com/office/drawing/2014/main" id="{872AF8EB-5106-38FF-63EB-C7DA53E0DBB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7"/>
          <a:stretch>
            <a:fillRect/>
          </a:stretch>
        </p:blipFill>
        <p:spPr>
          <a:xfrm>
            <a:off x="6450014" y="1295400"/>
            <a:ext cx="3836987" cy="2490788"/>
          </a:xfrm>
          <a:noFill/>
        </p:spPr>
      </p:pic>
      <p:pic>
        <p:nvPicPr>
          <p:cNvPr id="19462" name="Picture 10" descr="99">
            <a:extLst>
              <a:ext uri="{FF2B5EF4-FFF2-40B4-BE49-F238E27FC236}">
                <a16:creationId xmlns:a16="http://schemas.microsoft.com/office/drawing/2014/main" id="{7491CB31-5184-902A-06A5-B8AD75F3B735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3450" y="1295400"/>
            <a:ext cx="3968750" cy="2490788"/>
          </a:xfr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5C26E3A5-1B79-BB14-1F99-540D80A3E01A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20483" name="Picture 7" descr="103">
            <a:extLst>
              <a:ext uri="{FF2B5EF4-FFF2-40B4-BE49-F238E27FC236}">
                <a16:creationId xmlns:a16="http://schemas.microsoft.com/office/drawing/2014/main" id="{DE90AA60-BF0D-20D6-34E7-803BA59B2B50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9014" y="1600200"/>
            <a:ext cx="3482975" cy="2185988"/>
          </a:xfrm>
          <a:noFill/>
        </p:spPr>
      </p:pic>
      <p:pic>
        <p:nvPicPr>
          <p:cNvPr id="20484" name="Picture 8" descr="104">
            <a:extLst>
              <a:ext uri="{FF2B5EF4-FFF2-40B4-BE49-F238E27FC236}">
                <a16:creationId xmlns:a16="http://schemas.microsoft.com/office/drawing/2014/main" id="{BA0D60B4-ED7E-A8DB-E40A-86ADBA35BB5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0014" y="1600200"/>
            <a:ext cx="3482975" cy="2185988"/>
          </a:xfrm>
          <a:noFill/>
        </p:spPr>
      </p:pic>
      <p:pic>
        <p:nvPicPr>
          <p:cNvPr id="20485" name="Picture 9" descr="105">
            <a:extLst>
              <a:ext uri="{FF2B5EF4-FFF2-40B4-BE49-F238E27FC236}">
                <a16:creationId xmlns:a16="http://schemas.microsoft.com/office/drawing/2014/main" id="{517A13C0-1665-35FB-DCD2-F7E24D6EC9D2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7426" y="3938589"/>
            <a:ext cx="3484563" cy="2187575"/>
          </a:xfrm>
          <a:noFill/>
        </p:spPr>
      </p:pic>
      <p:pic>
        <p:nvPicPr>
          <p:cNvPr id="20486" name="Picture 10" descr="106">
            <a:extLst>
              <a:ext uri="{FF2B5EF4-FFF2-40B4-BE49-F238E27FC236}">
                <a16:creationId xmlns:a16="http://schemas.microsoft.com/office/drawing/2014/main" id="{9DC097F5-0790-B354-0270-D44BC3A9987B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8426" y="3938589"/>
            <a:ext cx="3484563" cy="2187575"/>
          </a:xfr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>
            <a:extLst>
              <a:ext uri="{FF2B5EF4-FFF2-40B4-BE49-F238E27FC236}">
                <a16:creationId xmlns:a16="http://schemas.microsoft.com/office/drawing/2014/main" id="{B2B01562-32AD-4278-2F3F-3193127532E8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21507" name="Picture 9" descr="107">
            <a:extLst>
              <a:ext uri="{FF2B5EF4-FFF2-40B4-BE49-F238E27FC236}">
                <a16:creationId xmlns:a16="http://schemas.microsoft.com/office/drawing/2014/main" id="{BDFED8B8-3148-679F-439E-4437C50AB22D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9014" y="1600200"/>
            <a:ext cx="3482975" cy="2185988"/>
          </a:xfrm>
          <a:noFill/>
        </p:spPr>
      </p:pic>
      <p:pic>
        <p:nvPicPr>
          <p:cNvPr id="21508" name="Picture 10" descr="108">
            <a:extLst>
              <a:ext uri="{FF2B5EF4-FFF2-40B4-BE49-F238E27FC236}">
                <a16:creationId xmlns:a16="http://schemas.microsoft.com/office/drawing/2014/main" id="{8F824C92-2803-45B4-668A-0BDB09F43BD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0014" y="1600200"/>
            <a:ext cx="3482975" cy="2185988"/>
          </a:xfrm>
          <a:noFill/>
        </p:spPr>
      </p:pic>
      <p:pic>
        <p:nvPicPr>
          <p:cNvPr id="21509" name="Picture 11" descr="109">
            <a:extLst>
              <a:ext uri="{FF2B5EF4-FFF2-40B4-BE49-F238E27FC236}">
                <a16:creationId xmlns:a16="http://schemas.microsoft.com/office/drawing/2014/main" id="{CCB807E0-FDB1-52DB-93EA-DDAFA9619015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7426" y="3938589"/>
            <a:ext cx="3484563" cy="2187575"/>
          </a:xfrm>
          <a:noFill/>
        </p:spPr>
      </p:pic>
      <p:pic>
        <p:nvPicPr>
          <p:cNvPr id="21510" name="Picture 12" descr="110">
            <a:extLst>
              <a:ext uri="{FF2B5EF4-FFF2-40B4-BE49-F238E27FC236}">
                <a16:creationId xmlns:a16="http://schemas.microsoft.com/office/drawing/2014/main" id="{072C7A72-1D96-154E-D356-4A6A98E9AB6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8426" y="3938589"/>
            <a:ext cx="3484563" cy="2187575"/>
          </a:xfr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 3" descr="endoscopie larynx seul.psd">
            <a:extLst>
              <a:ext uri="{FF2B5EF4-FFF2-40B4-BE49-F238E27FC236}">
                <a16:creationId xmlns:a16="http://schemas.microsoft.com/office/drawing/2014/main" id="{041C0F44-B6D0-E4E4-3C1A-FA8AD427B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88" y="417513"/>
            <a:ext cx="3808412" cy="57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re 10">
            <a:extLst>
              <a:ext uri="{FF2B5EF4-FFF2-40B4-BE49-F238E27FC236}">
                <a16:creationId xmlns:a16="http://schemas.microsoft.com/office/drawing/2014/main" id="{A71D7CFF-CC45-3F6E-26EA-21BC16649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>
                <a:ea typeface="ＭＳ Ｐゴシック" panose="020B0600070205080204" pitchFamily="34" charset="-128"/>
              </a:rPr>
              <a:t>Mme MOU. M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C1B7812A-06FD-D0FD-056D-06E5E7600A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r-FR" altLang="fr-FR" sz="2600">
                <a:ea typeface="ＭＳ Ｐゴシック" panose="020B0600070205080204" pitchFamily="34" charset="-128"/>
              </a:rPr>
              <a:t>Femme 83 ans</a:t>
            </a:r>
          </a:p>
          <a:p>
            <a:pPr eaLnBrk="1" hangingPunct="1"/>
            <a:r>
              <a:rPr lang="fr-FR" altLang="fr-FR" sz="2600">
                <a:ea typeface="ＭＳ Ｐゴシック" panose="020B0600070205080204" pitchFamily="34" charset="-128"/>
              </a:rPr>
              <a:t>consulte pour dysphonie depuis 6 mois</a:t>
            </a:r>
          </a:p>
          <a:p>
            <a:pPr eaLnBrk="1" hangingPunct="1"/>
            <a:r>
              <a:rPr lang="fr-FR" altLang="fr-FR" sz="2600">
                <a:ea typeface="ＭＳ Ｐゴシック" panose="020B0600070205080204" pitchFamily="34" charset="-128"/>
              </a:rPr>
              <a:t>tumeur des 2/3 antérieurs de la corde vocale gauche</a:t>
            </a:r>
          </a:p>
          <a:p>
            <a:pPr eaLnBrk="1" hangingPunct="1"/>
            <a:r>
              <a:rPr lang="fr-FR" altLang="fr-FR" sz="2600">
                <a:ea typeface="ＭＳ Ｐゴシック" panose="020B0600070205080204" pitchFamily="34" charset="-128"/>
              </a:rPr>
              <a:t>larynx diminué de mobilité</a:t>
            </a:r>
          </a:p>
          <a:p>
            <a:pPr eaLnBrk="1" hangingPunct="1"/>
            <a:r>
              <a:rPr lang="fr-FR" altLang="fr-FR" sz="2600">
                <a:ea typeface="ＭＳ Ｐゴシック" panose="020B0600070205080204" pitchFamily="34" charset="-128"/>
              </a:rPr>
              <a:t>traitement par radiothérapie</a:t>
            </a:r>
          </a:p>
        </p:txBody>
      </p:sp>
      <p:sp>
        <p:nvSpPr>
          <p:cNvPr id="9" name="Forme libre 8">
            <a:extLst>
              <a:ext uri="{FF2B5EF4-FFF2-40B4-BE49-F238E27FC236}">
                <a16:creationId xmlns:a16="http://schemas.microsoft.com/office/drawing/2014/main" id="{B2203ADB-19DF-3045-8487-BD1F176C6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0" y="3441700"/>
            <a:ext cx="387350" cy="800100"/>
          </a:xfrm>
          <a:custGeom>
            <a:avLst/>
            <a:gdLst>
              <a:gd name="T0" fmla="*/ 330200 w 387350"/>
              <a:gd name="T1" fmla="*/ 0 h 800100"/>
              <a:gd name="T2" fmla="*/ 234950 w 387350"/>
              <a:gd name="T3" fmla="*/ 88900 h 800100"/>
              <a:gd name="T4" fmla="*/ 146050 w 387350"/>
              <a:gd name="T5" fmla="*/ 165100 h 800100"/>
              <a:gd name="T6" fmla="*/ 63500 w 387350"/>
              <a:gd name="T7" fmla="*/ 292100 h 800100"/>
              <a:gd name="T8" fmla="*/ 12700 w 387350"/>
              <a:gd name="T9" fmla="*/ 387350 h 800100"/>
              <a:gd name="T10" fmla="*/ 0 w 387350"/>
              <a:gd name="T11" fmla="*/ 463550 h 800100"/>
              <a:gd name="T12" fmla="*/ 25400 w 387350"/>
              <a:gd name="T13" fmla="*/ 584200 h 800100"/>
              <a:gd name="T14" fmla="*/ 31750 w 387350"/>
              <a:gd name="T15" fmla="*/ 679450 h 800100"/>
              <a:gd name="T16" fmla="*/ 69850 w 387350"/>
              <a:gd name="T17" fmla="*/ 749300 h 800100"/>
              <a:gd name="T18" fmla="*/ 120650 w 387350"/>
              <a:gd name="T19" fmla="*/ 800100 h 800100"/>
              <a:gd name="T20" fmla="*/ 190500 w 387350"/>
              <a:gd name="T21" fmla="*/ 666750 h 800100"/>
              <a:gd name="T22" fmla="*/ 260350 w 387350"/>
              <a:gd name="T23" fmla="*/ 539750 h 800100"/>
              <a:gd name="T24" fmla="*/ 317500 w 387350"/>
              <a:gd name="T25" fmla="*/ 387350 h 800100"/>
              <a:gd name="T26" fmla="*/ 387350 w 387350"/>
              <a:gd name="T27" fmla="*/ 215900 h 800100"/>
              <a:gd name="T28" fmla="*/ 368300 w 387350"/>
              <a:gd name="T29" fmla="*/ 82550 h 800100"/>
              <a:gd name="T30" fmla="*/ 330200 w 387350"/>
              <a:gd name="T31" fmla="*/ 0 h 80010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87350"/>
              <a:gd name="T49" fmla="*/ 0 h 800100"/>
              <a:gd name="T50" fmla="*/ 387350 w 387350"/>
              <a:gd name="T51" fmla="*/ 800100 h 80010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87350" h="800100">
                <a:moveTo>
                  <a:pt x="330200" y="0"/>
                </a:moveTo>
                <a:lnTo>
                  <a:pt x="234950" y="88900"/>
                </a:lnTo>
                <a:lnTo>
                  <a:pt x="146050" y="165100"/>
                </a:lnTo>
                <a:lnTo>
                  <a:pt x="63500" y="292100"/>
                </a:lnTo>
                <a:lnTo>
                  <a:pt x="12700" y="387350"/>
                </a:lnTo>
                <a:lnTo>
                  <a:pt x="0" y="463550"/>
                </a:lnTo>
                <a:lnTo>
                  <a:pt x="25400" y="584200"/>
                </a:lnTo>
                <a:lnTo>
                  <a:pt x="31750" y="679450"/>
                </a:lnTo>
                <a:lnTo>
                  <a:pt x="69850" y="749300"/>
                </a:lnTo>
                <a:lnTo>
                  <a:pt x="120650" y="800100"/>
                </a:lnTo>
                <a:lnTo>
                  <a:pt x="190500" y="666750"/>
                </a:lnTo>
                <a:lnTo>
                  <a:pt x="260350" y="539750"/>
                </a:lnTo>
                <a:lnTo>
                  <a:pt x="317500" y="387350"/>
                </a:lnTo>
                <a:lnTo>
                  <a:pt x="387350" y="215900"/>
                </a:lnTo>
                <a:lnTo>
                  <a:pt x="368300" y="82550"/>
                </a:lnTo>
                <a:lnTo>
                  <a:pt x="330200" y="0"/>
                </a:lnTo>
                <a:close/>
              </a:path>
            </a:pathLst>
          </a:cu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chemeClr val="lt1"/>
              </a:solidFill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EE39ACEC-4537-F014-C7E8-3DDB3D52B99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550275" y="4506913"/>
            <a:ext cx="552450" cy="328612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811A12C4-2189-C7C6-9AC6-818ABBA6C2B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313738" y="4106864"/>
            <a:ext cx="552450" cy="32702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6EF5DD5-705C-F1CE-FE9E-70D150C729C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64426" y="4506914"/>
            <a:ext cx="244475" cy="18573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E4940609-322D-E620-A51D-5A951648827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739064" y="4341814"/>
            <a:ext cx="244475" cy="18573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>
            <a:extLst>
              <a:ext uri="{FF2B5EF4-FFF2-40B4-BE49-F238E27FC236}">
                <a16:creationId xmlns:a16="http://schemas.microsoft.com/office/drawing/2014/main" id="{252334BE-700C-7D4C-F445-57130B9C0A0A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15363" name="Picture 9">
            <a:extLst>
              <a:ext uri="{FF2B5EF4-FFF2-40B4-BE49-F238E27FC236}">
                <a16:creationId xmlns:a16="http://schemas.microsoft.com/office/drawing/2014/main" id="{EBDD7834-F59D-95C8-6A94-5E5E6957F3B1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"/>
          <a:stretch>
            <a:fillRect/>
          </a:stretch>
        </p:blipFill>
        <p:spPr>
          <a:xfrm>
            <a:off x="2971801" y="762000"/>
            <a:ext cx="2887663" cy="2800350"/>
          </a:xfrm>
        </p:spPr>
      </p:pic>
      <p:pic>
        <p:nvPicPr>
          <p:cNvPr id="15364" name="Picture 10">
            <a:extLst>
              <a:ext uri="{FF2B5EF4-FFF2-40B4-BE49-F238E27FC236}">
                <a16:creationId xmlns:a16="http://schemas.microsoft.com/office/drawing/2014/main" id="{7170B69C-2004-EFB7-2A47-8EA02D889D7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1801" y="762000"/>
            <a:ext cx="2803525" cy="2794000"/>
          </a:xfrm>
        </p:spPr>
      </p:pic>
      <p:pic>
        <p:nvPicPr>
          <p:cNvPr id="15365" name="Picture 11">
            <a:extLst>
              <a:ext uri="{FF2B5EF4-FFF2-40B4-BE49-F238E27FC236}">
                <a16:creationId xmlns:a16="http://schemas.microsoft.com/office/drawing/2014/main" id="{55BAFE04-827B-7833-B376-F17BC6D400FB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"/>
          <a:stretch>
            <a:fillRect/>
          </a:stretch>
        </p:blipFill>
        <p:spPr>
          <a:xfrm>
            <a:off x="2971801" y="3733800"/>
            <a:ext cx="2887663" cy="2800350"/>
          </a:xfrm>
        </p:spPr>
      </p:pic>
      <p:pic>
        <p:nvPicPr>
          <p:cNvPr id="15366" name="Picture 12">
            <a:extLst>
              <a:ext uri="{FF2B5EF4-FFF2-40B4-BE49-F238E27FC236}">
                <a16:creationId xmlns:a16="http://schemas.microsoft.com/office/drawing/2014/main" id="{97C4136E-F60C-31A6-9149-1E3C70E773A5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63"/>
          <a:stretch>
            <a:fillRect/>
          </a:stretch>
        </p:blipFill>
        <p:spPr>
          <a:xfrm>
            <a:off x="6781800" y="3733800"/>
            <a:ext cx="2819400" cy="28194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A1FE25E8-4D65-61C6-A7D1-35FEEB0939A0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16387" name="Picture 7">
            <a:extLst>
              <a:ext uri="{FF2B5EF4-FFF2-40B4-BE49-F238E27FC236}">
                <a16:creationId xmlns:a16="http://schemas.microsoft.com/office/drawing/2014/main" id="{9FC9A023-1E9E-897A-21F0-C06B39055577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7088" y="990600"/>
            <a:ext cx="2805112" cy="2795588"/>
          </a:xfrm>
        </p:spPr>
      </p:pic>
      <p:pic>
        <p:nvPicPr>
          <p:cNvPr id="16388" name="Picture 9">
            <a:extLst>
              <a:ext uri="{FF2B5EF4-FFF2-40B4-BE49-F238E27FC236}">
                <a16:creationId xmlns:a16="http://schemas.microsoft.com/office/drawing/2014/main" id="{B36132B0-35BE-0351-3C2C-1CCA55C9EB3F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1026" y="3938588"/>
            <a:ext cx="2797175" cy="2787650"/>
          </a:xfrm>
        </p:spPr>
      </p:pic>
      <p:pic>
        <p:nvPicPr>
          <p:cNvPr id="16389" name="Picture 10">
            <a:extLst>
              <a:ext uri="{FF2B5EF4-FFF2-40B4-BE49-F238E27FC236}">
                <a16:creationId xmlns:a16="http://schemas.microsoft.com/office/drawing/2014/main" id="{0051E9EB-4B29-A18D-6A1C-FC2AAC453F88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7264" y="3938588"/>
            <a:ext cx="2776537" cy="2767012"/>
          </a:xfrm>
        </p:spPr>
      </p:pic>
      <p:pic>
        <p:nvPicPr>
          <p:cNvPr id="16390" name="Picture 11">
            <a:extLst>
              <a:ext uri="{FF2B5EF4-FFF2-40B4-BE49-F238E27FC236}">
                <a16:creationId xmlns:a16="http://schemas.microsoft.com/office/drawing/2014/main" id="{BB6D0BEF-A696-4E18-B12D-589C283FA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933826"/>
            <a:ext cx="27813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5">
            <a:extLst>
              <a:ext uri="{FF2B5EF4-FFF2-40B4-BE49-F238E27FC236}">
                <a16:creationId xmlns:a16="http://schemas.microsoft.com/office/drawing/2014/main" id="{78AD3600-C1C8-2CD4-97D0-7DAD6180943B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1" y="990600"/>
            <a:ext cx="2805113" cy="2795588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4FEE6DCB-DA9F-C756-BBEC-DE8626AAF434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fr-FR" altLang="fr-FR"/>
              <a:t>PLAN C5-C6, en phonation</a:t>
            </a:r>
          </a:p>
        </p:txBody>
      </p:sp>
      <p:pic>
        <p:nvPicPr>
          <p:cNvPr id="17411" name="Picture 9">
            <a:extLst>
              <a:ext uri="{FF2B5EF4-FFF2-40B4-BE49-F238E27FC236}">
                <a16:creationId xmlns:a16="http://schemas.microsoft.com/office/drawing/2014/main" id="{9C4567D9-02CA-59F1-EA04-628148BB1252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3538" y="1465264"/>
            <a:ext cx="2582862" cy="2573337"/>
          </a:xfrm>
        </p:spPr>
      </p:pic>
      <p:pic>
        <p:nvPicPr>
          <p:cNvPr id="17412" name="Picture 10">
            <a:extLst>
              <a:ext uri="{FF2B5EF4-FFF2-40B4-BE49-F238E27FC236}">
                <a16:creationId xmlns:a16="http://schemas.microsoft.com/office/drawing/2014/main" id="{9360643E-7CE1-17D1-2860-5FB6DE853969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94538" y="1465264"/>
            <a:ext cx="2582862" cy="2573337"/>
          </a:xfrm>
        </p:spPr>
      </p:pic>
      <p:pic>
        <p:nvPicPr>
          <p:cNvPr id="17413" name="Picture 11">
            <a:extLst>
              <a:ext uri="{FF2B5EF4-FFF2-40B4-BE49-F238E27FC236}">
                <a16:creationId xmlns:a16="http://schemas.microsoft.com/office/drawing/2014/main" id="{6F999E21-912D-D0EB-ADFD-C44590D2798F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3538" y="4132264"/>
            <a:ext cx="2582862" cy="2573337"/>
          </a:xfrm>
        </p:spPr>
      </p:pic>
      <p:pic>
        <p:nvPicPr>
          <p:cNvPr id="17414" name="Picture 12">
            <a:extLst>
              <a:ext uri="{FF2B5EF4-FFF2-40B4-BE49-F238E27FC236}">
                <a16:creationId xmlns:a16="http://schemas.microsoft.com/office/drawing/2014/main" id="{62720C16-D05D-0175-E40F-843F341286F9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92950" y="4114801"/>
            <a:ext cx="2584450" cy="2574925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F6FF121F-9FDD-0487-CDF7-D10EB199E06D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 altLang="fr-FR"/>
              <a:t>CORONAL PLAN C5-C6</a:t>
            </a:r>
            <a:br>
              <a:rPr lang="fr-FR" altLang="fr-FR"/>
            </a:br>
            <a:r>
              <a:rPr lang="fr-FR" altLang="fr-FR"/>
              <a:t>en phonation</a:t>
            </a:r>
          </a:p>
        </p:txBody>
      </p:sp>
      <p:pic>
        <p:nvPicPr>
          <p:cNvPr id="18435" name="Picture 7">
            <a:extLst>
              <a:ext uri="{FF2B5EF4-FFF2-40B4-BE49-F238E27FC236}">
                <a16:creationId xmlns:a16="http://schemas.microsoft.com/office/drawing/2014/main" id="{F2A38F76-382C-24D9-B22D-F33A44794490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1524001"/>
            <a:ext cx="2590800" cy="2581275"/>
          </a:xfrm>
        </p:spPr>
      </p:pic>
      <p:pic>
        <p:nvPicPr>
          <p:cNvPr id="18436" name="Picture 8">
            <a:extLst>
              <a:ext uri="{FF2B5EF4-FFF2-40B4-BE49-F238E27FC236}">
                <a16:creationId xmlns:a16="http://schemas.microsoft.com/office/drawing/2014/main" id="{9C1A1E5B-2E33-9DE4-42F2-FD61A227614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6601" y="1524000"/>
            <a:ext cx="2582863" cy="2573338"/>
          </a:xfrm>
        </p:spPr>
      </p:pic>
      <p:pic>
        <p:nvPicPr>
          <p:cNvPr id="18437" name="Picture 9">
            <a:extLst>
              <a:ext uri="{FF2B5EF4-FFF2-40B4-BE49-F238E27FC236}">
                <a16:creationId xmlns:a16="http://schemas.microsoft.com/office/drawing/2014/main" id="{59E75799-1F33-EBE6-CF00-DD73C23832C5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1" y="4191000"/>
            <a:ext cx="2600325" cy="2590800"/>
          </a:xfrm>
        </p:spPr>
      </p:pic>
      <p:pic>
        <p:nvPicPr>
          <p:cNvPr id="18438" name="Picture 10">
            <a:extLst>
              <a:ext uri="{FF2B5EF4-FFF2-40B4-BE49-F238E27FC236}">
                <a16:creationId xmlns:a16="http://schemas.microsoft.com/office/drawing/2014/main" id="{FF86742F-C7BB-235D-C7E0-42A5954479E9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6600" y="4191001"/>
            <a:ext cx="2624138" cy="261461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652C4073-04A3-8743-5AEF-2F20898D38AE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19459" name="Picture 7">
            <a:extLst>
              <a:ext uri="{FF2B5EF4-FFF2-40B4-BE49-F238E27FC236}">
                <a16:creationId xmlns:a16="http://schemas.microsoft.com/office/drawing/2014/main" id="{4158F6AC-4132-5ABF-46CC-8C5741042257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74938" y="838200"/>
            <a:ext cx="2887662" cy="2876550"/>
          </a:xfrm>
        </p:spPr>
      </p:pic>
      <p:pic>
        <p:nvPicPr>
          <p:cNvPr id="19460" name="Picture 8">
            <a:extLst>
              <a:ext uri="{FF2B5EF4-FFF2-40B4-BE49-F238E27FC236}">
                <a16:creationId xmlns:a16="http://schemas.microsoft.com/office/drawing/2014/main" id="{1A921655-2E40-40F7-55B0-7E23B9E869F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1" y="838200"/>
            <a:ext cx="2887663" cy="2876550"/>
          </a:xfrm>
        </p:spPr>
      </p:pic>
      <p:pic>
        <p:nvPicPr>
          <p:cNvPr id="19461" name="Picture 9">
            <a:extLst>
              <a:ext uri="{FF2B5EF4-FFF2-40B4-BE49-F238E27FC236}">
                <a16:creationId xmlns:a16="http://schemas.microsoft.com/office/drawing/2014/main" id="{54D6850A-9D18-ED6E-30E1-CEEF1744299C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1" y="3810000"/>
            <a:ext cx="2887663" cy="2876550"/>
          </a:xfrm>
        </p:spPr>
      </p:pic>
      <p:pic>
        <p:nvPicPr>
          <p:cNvPr id="19462" name="Picture 10">
            <a:extLst>
              <a:ext uri="{FF2B5EF4-FFF2-40B4-BE49-F238E27FC236}">
                <a16:creationId xmlns:a16="http://schemas.microsoft.com/office/drawing/2014/main" id="{007942D2-5351-2A7D-B38D-CA2B1365DFE9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1" y="3810001"/>
            <a:ext cx="2930525" cy="291941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3F728853-FD62-3B2F-6B22-6B7D468964D4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20483" name="Picture 7">
            <a:extLst>
              <a:ext uri="{FF2B5EF4-FFF2-40B4-BE49-F238E27FC236}">
                <a16:creationId xmlns:a16="http://schemas.microsoft.com/office/drawing/2014/main" id="{2B5B93F4-3643-1F49-7AAB-D9FF5A26915C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1" y="533400"/>
            <a:ext cx="2346325" cy="2338388"/>
          </a:xfrm>
        </p:spPr>
      </p:pic>
      <p:pic>
        <p:nvPicPr>
          <p:cNvPr id="20484" name="Picture 8">
            <a:extLst>
              <a:ext uri="{FF2B5EF4-FFF2-40B4-BE49-F238E27FC236}">
                <a16:creationId xmlns:a16="http://schemas.microsoft.com/office/drawing/2014/main" id="{84F00B91-93F6-E01A-A941-F3B59A4E64FF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533401"/>
            <a:ext cx="2362200" cy="2354263"/>
          </a:xfrm>
        </p:spPr>
      </p:pic>
      <p:pic>
        <p:nvPicPr>
          <p:cNvPr id="20485" name="Picture 9">
            <a:extLst>
              <a:ext uri="{FF2B5EF4-FFF2-40B4-BE49-F238E27FC236}">
                <a16:creationId xmlns:a16="http://schemas.microsoft.com/office/drawing/2014/main" id="{E015C161-BEF8-E29E-0B8A-051B17D4FACA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1400" y="533401"/>
            <a:ext cx="2362200" cy="2354263"/>
          </a:xfrm>
        </p:spPr>
      </p:pic>
      <p:pic>
        <p:nvPicPr>
          <p:cNvPr id="20486" name="Picture 12">
            <a:extLst>
              <a:ext uri="{FF2B5EF4-FFF2-40B4-BE49-F238E27FC236}">
                <a16:creationId xmlns:a16="http://schemas.microsoft.com/office/drawing/2014/main" id="{11F185E8-C106-ED96-F487-5D76643ECAE0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1" y="3352801"/>
            <a:ext cx="2195513" cy="2187575"/>
          </a:xfrm>
        </p:spPr>
      </p:pic>
      <p:pic>
        <p:nvPicPr>
          <p:cNvPr id="20487" name="Picture 7">
            <a:extLst>
              <a:ext uri="{FF2B5EF4-FFF2-40B4-BE49-F238E27FC236}">
                <a16:creationId xmlns:a16="http://schemas.microsoft.com/office/drawing/2014/main" id="{24DB83BC-CD5F-4479-4BB6-4ED31AC1D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3352800"/>
            <a:ext cx="2193925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>
            <a:extLst>
              <a:ext uri="{FF2B5EF4-FFF2-40B4-BE49-F238E27FC236}">
                <a16:creationId xmlns:a16="http://schemas.microsoft.com/office/drawing/2014/main" id="{C61268C1-BFF2-8610-3B53-9354BE7E7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3352800"/>
            <a:ext cx="2193925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9">
            <a:extLst>
              <a:ext uri="{FF2B5EF4-FFF2-40B4-BE49-F238E27FC236}">
                <a16:creationId xmlns:a16="http://schemas.microsoft.com/office/drawing/2014/main" id="{804ED2D4-19F2-C42B-1B0F-292F58AC0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3352801"/>
            <a:ext cx="2195513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B1B2F0A5-690A-47F4-2F6B-8A07F745D046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21507" name="Picture 19">
            <a:extLst>
              <a:ext uri="{FF2B5EF4-FFF2-40B4-BE49-F238E27FC236}">
                <a16:creationId xmlns:a16="http://schemas.microsoft.com/office/drawing/2014/main" id="{62973E4B-9367-5284-445C-79B00EC52B1D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1" y="762000"/>
            <a:ext cx="2760663" cy="2751138"/>
          </a:xfrm>
        </p:spPr>
      </p:pic>
      <p:pic>
        <p:nvPicPr>
          <p:cNvPr id="21508" name="Picture 20">
            <a:extLst>
              <a:ext uri="{FF2B5EF4-FFF2-40B4-BE49-F238E27FC236}">
                <a16:creationId xmlns:a16="http://schemas.microsoft.com/office/drawing/2014/main" id="{A78ED6FB-F96A-B479-0A4E-ACF420834C7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0800" y="762001"/>
            <a:ext cx="2743200" cy="2733675"/>
          </a:xfrm>
        </p:spPr>
      </p:pic>
      <p:pic>
        <p:nvPicPr>
          <p:cNvPr id="21509" name="Picture 21">
            <a:extLst>
              <a:ext uri="{FF2B5EF4-FFF2-40B4-BE49-F238E27FC236}">
                <a16:creationId xmlns:a16="http://schemas.microsoft.com/office/drawing/2014/main" id="{08B000EB-A19E-59D2-1295-218A9569F509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"/>
          <a:stretch>
            <a:fillRect/>
          </a:stretch>
        </p:blipFill>
        <p:spPr>
          <a:xfrm>
            <a:off x="1752600" y="3657600"/>
            <a:ext cx="2806700" cy="2768600"/>
          </a:xfrm>
        </p:spPr>
      </p:pic>
      <p:pic>
        <p:nvPicPr>
          <p:cNvPr id="21510" name="Picture 23">
            <a:extLst>
              <a:ext uri="{FF2B5EF4-FFF2-40B4-BE49-F238E27FC236}">
                <a16:creationId xmlns:a16="http://schemas.microsoft.com/office/drawing/2014/main" id="{F955696B-D15A-F0F5-0C97-2BB16409A47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1" y="3657600"/>
            <a:ext cx="2778125" cy="2768600"/>
          </a:xfrm>
        </p:spPr>
      </p:pic>
      <p:pic>
        <p:nvPicPr>
          <p:cNvPr id="21511" name="Picture 24">
            <a:extLst>
              <a:ext uri="{FF2B5EF4-FFF2-40B4-BE49-F238E27FC236}">
                <a16:creationId xmlns:a16="http://schemas.microsoft.com/office/drawing/2014/main" id="{BDE95690-27B0-22B4-7558-8A51F2962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"/>
          <a:stretch>
            <a:fillRect/>
          </a:stretch>
        </p:blipFill>
        <p:spPr bwMode="auto">
          <a:xfrm>
            <a:off x="7696200" y="3657600"/>
            <a:ext cx="27622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70</Words>
  <Application>Microsoft Macintosh PowerPoint</Application>
  <PresentationFormat>Grand écran</PresentationFormat>
  <Paragraphs>15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Thème Office</vt:lpstr>
      <vt:lpstr>Modèle par défaut</vt:lpstr>
      <vt:lpstr>CC 1</vt:lpstr>
      <vt:lpstr>Mme MOU. M</vt:lpstr>
      <vt:lpstr>Présentation PowerPoint</vt:lpstr>
      <vt:lpstr>Présentation PowerPoint</vt:lpstr>
      <vt:lpstr>PLAN C5-C6, en phonation</vt:lpstr>
      <vt:lpstr>CORONAL PLAN C5-C6 en phonation</vt:lpstr>
      <vt:lpstr>Présentation PowerPoint</vt:lpstr>
      <vt:lpstr>Présentation PowerPoint</vt:lpstr>
      <vt:lpstr>Présentation PowerPoint</vt:lpstr>
      <vt:lpstr>CC 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 1</dc:title>
  <dc:creator>Sandrine Blossier</dc:creator>
  <cp:lastModifiedBy>VAROQUAUX Damien-arthur</cp:lastModifiedBy>
  <cp:revision>1</cp:revision>
  <dcterms:created xsi:type="dcterms:W3CDTF">2022-05-20T07:20:35Z</dcterms:created>
  <dcterms:modified xsi:type="dcterms:W3CDTF">2022-05-20T08:46:23Z</dcterms:modified>
</cp:coreProperties>
</file>